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gVTV7dTUuxwnTnHqFK0qvJAoyg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customschemas.google.com/relationships/presentationmetadata" Target="meta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" name="Google Shape;4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Relationship Id="rId9" Type="http://schemas.openxmlformats.org/officeDocument/2006/relationships/hyperlink" Target="https://www.midori-global.com/products/better-pdf-exporter-for-jira/cloud/export-samples" TargetMode="External"/><Relationship Id="rId5" Type="http://schemas.openxmlformats.org/officeDocument/2006/relationships/hyperlink" Target="https://www.midori-global.com/products/better-pdf-exporter-for-jira/cloud/documentation" TargetMode="External"/><Relationship Id="rId6" Type="http://schemas.openxmlformats.org/officeDocument/2006/relationships/hyperlink" Target="https://www.midori-global.com/products/better-pdf-exporter-for-jira/cloud/documentation" TargetMode="External"/><Relationship Id="rId7" Type="http://schemas.openxmlformats.org/officeDocument/2006/relationships/image" Target="../media/image11.png"/><Relationship Id="rId8" Type="http://schemas.openxmlformats.org/officeDocument/2006/relationships/hyperlink" Target="https://www.midori-global.com/products/better-pdf-exporter-for-jira/cloud/export-sampl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13A4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 txBox="1"/>
          <p:nvPr/>
        </p:nvSpPr>
        <p:spPr>
          <a:xfrm>
            <a:off x="640080" y="54864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MIDORI GLOBAL  ·  </a:t>
            </a:r>
            <a:r>
              <a:rPr b="0" i="1" lang="en-US" sz="1200" u="none" cap="none" strike="noStrike">
                <a:solidFill>
                  <a:srgbClr val="7FA9AE"/>
                </a:solidFill>
                <a:latin typeface="Calibri"/>
                <a:ea typeface="Calibri"/>
                <a:cs typeface="Calibri"/>
                <a:sym typeface="Calibri"/>
              </a:rPr>
              <a:t>Trusted by 10,000+ teams, including Pinterest, SAP, Mercedes-Benz, JPMorgan Chase, Adobe, Samsung, and the EU Commission.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 txBox="1"/>
          <p:nvPr/>
        </p:nvSpPr>
        <p:spPr>
          <a:xfrm>
            <a:off x="640080" y="2286000"/>
            <a:ext cx="105156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mbria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Better PDF Exporter for Jira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 txBox="1"/>
          <p:nvPr/>
        </p:nvSpPr>
        <p:spPr>
          <a:xfrm>
            <a:off x="640080" y="3429000"/>
            <a:ext cx="94183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Transform Jira data into professional PDF documents, with one click or scheduled.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640080" y="4251960"/>
            <a:ext cx="4846320" cy="502920"/>
          </a:xfrm>
          <a:prstGeom prst="roundRect">
            <a:avLst>
              <a:gd fmla="val 50909" name="adj"/>
            </a:avLst>
          </a:prstGeom>
          <a:solidFill>
            <a:srgbClr val="00A8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1"/>
          <p:cNvSpPr txBox="1"/>
          <p:nvPr/>
        </p:nvSpPr>
        <p:spPr>
          <a:xfrm>
            <a:off x="640080" y="4251960"/>
            <a:ext cx="48463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13A4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13A40"/>
                </a:solidFill>
                <a:latin typeface="Calibri"/>
                <a:ea typeface="Calibri"/>
                <a:cs typeface="Calibri"/>
                <a:sym typeface="Calibri"/>
              </a:rPr>
              <a:t>+ Better PDF Automation included, free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"/>
          <p:cNvSpPr txBox="1"/>
          <p:nvPr/>
        </p:nvSpPr>
        <p:spPr>
          <a:xfrm>
            <a:off x="640080" y="50292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16232A"/>
                </a:solidFill>
                <a:latin typeface="Cambria"/>
                <a:ea typeface="Cambria"/>
                <a:cs typeface="Cambria"/>
                <a:sym typeface="Cambria"/>
              </a:rPr>
              <a:t>Stakeholders need structured Jira data in PDF format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 txBox="1"/>
          <p:nvPr/>
        </p:nvSpPr>
        <p:spPr>
          <a:xfrm>
            <a:off x="640080" y="1828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The problem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64008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96012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" name="Google Shape;3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471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2"/>
          <p:cNvSpPr txBox="1"/>
          <p:nvPr/>
        </p:nvSpPr>
        <p:spPr>
          <a:xfrm>
            <a:off x="91440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Limited native exports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 txBox="1"/>
          <p:nvPr/>
        </p:nvSpPr>
        <p:spPr>
          <a:xfrm>
            <a:off x="91440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Jira’s built-in export is basic. Browser printing loses formatting, and there is no native PDF for dashboards, boards, or reports.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438912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470916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5" name="Google Shape;3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375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"/>
          <p:cNvSpPr txBox="1"/>
          <p:nvPr/>
        </p:nvSpPr>
        <p:spPr>
          <a:xfrm>
            <a:off x="466344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Hours lost to manual reporting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 txBox="1"/>
          <p:nvPr/>
        </p:nvSpPr>
        <p:spPr>
          <a:xfrm>
            <a:off x="466344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Teams copy, reformat, and re-brand the same report every week. One customer cut a 1+ hour report down to seconds.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813816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845820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0" name="Google Shape;40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2279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"/>
          <p:cNvSpPr txBox="1"/>
          <p:nvPr/>
        </p:nvSpPr>
        <p:spPr>
          <a:xfrm>
            <a:off x="841248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Stakeholders locked out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 txBox="1"/>
          <p:nvPr/>
        </p:nvSpPr>
        <p:spPr>
          <a:xfrm>
            <a:off x="841248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Clients, auditors, and executives need formatted project data, but none of them should need a Jira license to get it.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 txBox="1"/>
          <p:nvPr/>
        </p:nvSpPr>
        <p:spPr>
          <a:xfrm>
            <a:off x="640080" y="1828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The solution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 txBox="1"/>
          <p:nvPr/>
        </p:nvSpPr>
        <p:spPr>
          <a:xfrm>
            <a:off x="640080" y="50292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16232A"/>
                </a:solidFill>
                <a:latin typeface="Cambria"/>
                <a:ea typeface="Cambria"/>
                <a:cs typeface="Cambria"/>
                <a:sym typeface="Cambria"/>
              </a:rPr>
              <a:t>A custom document from many Jira screens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64008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"/>
          <p:cNvSpPr/>
          <p:nvPr/>
        </p:nvSpPr>
        <p:spPr>
          <a:xfrm>
            <a:off x="96012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2" name="Google Shape;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471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3"/>
          <p:cNvSpPr txBox="1"/>
          <p:nvPr/>
        </p:nvSpPr>
        <p:spPr>
          <a:xfrm>
            <a:off x="91440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One-click PDF generation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 txBox="1"/>
          <p:nvPr/>
        </p:nvSpPr>
        <p:spPr>
          <a:xfrm>
            <a:off x="91440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Issue Search, boards, dashboards, and reports. Bulk exports, full history, comments, and attachments all included.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438912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3"/>
          <p:cNvSpPr/>
          <p:nvPr/>
        </p:nvSpPr>
        <p:spPr>
          <a:xfrm>
            <a:off x="470916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7" name="Google Shape;5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375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3"/>
          <p:cNvSpPr txBox="1"/>
          <p:nvPr/>
        </p:nvSpPr>
        <p:spPr>
          <a:xfrm>
            <a:off x="466344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Full template customization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 txBox="1"/>
          <p:nvPr/>
        </p:nvSpPr>
        <p:spPr>
          <a:xfrm>
            <a:off x="466344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Custom layouts, branding, and logic. Produce invoices, release notes, or compliance reports from the same underlying data.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813816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3"/>
          <p:cNvSpPr/>
          <p:nvPr/>
        </p:nvSpPr>
        <p:spPr>
          <a:xfrm>
            <a:off x="845820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2" name="Google Shape;62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2279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3"/>
          <p:cNvSpPr txBox="1"/>
          <p:nvPr/>
        </p:nvSpPr>
        <p:spPr>
          <a:xfrm>
            <a:off x="841248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Exclusive export capability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"/>
          <p:cNvSpPr txBox="1"/>
          <p:nvPr/>
        </p:nvSpPr>
        <p:spPr>
          <a:xfrm>
            <a:off x="841248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The only Jira app that exports dashboards, reports, and agile boards to PDF. No other Marketplace app offers this.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 txBox="1"/>
          <p:nvPr/>
        </p:nvSpPr>
        <p:spPr>
          <a:xfrm>
            <a:off x="640080" y="5989320"/>
            <a:ext cx="10881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"Only Jira app on the Marketplace that can export dashboards, reports, and agile boards to PDF."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"/>
          <p:cNvSpPr txBox="1"/>
          <p:nvPr/>
        </p:nvSpPr>
        <p:spPr>
          <a:xfrm>
            <a:off x="640080" y="1828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See it in action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4"/>
          <p:cNvSpPr txBox="1"/>
          <p:nvPr/>
        </p:nvSpPr>
        <p:spPr>
          <a:xfrm>
            <a:off x="640080" y="502920"/>
            <a:ext cx="10881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16232A"/>
                </a:solidFill>
                <a:latin typeface="Cambria"/>
                <a:ea typeface="Cambria"/>
                <a:cs typeface="Cambria"/>
                <a:sym typeface="Cambria"/>
              </a:rPr>
              <a:t>One export engine, endless output formats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4"/>
          <p:cNvSpPr txBox="1"/>
          <p:nvPr/>
        </p:nvSpPr>
        <p:spPr>
          <a:xfrm>
            <a:off x="640080" y="10972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Real exports, pulled straight from the sample library, branding and third-party integrations included.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/>
          <p:cNvSpPr/>
          <p:nvPr/>
        </p:nvSpPr>
        <p:spPr>
          <a:xfrm>
            <a:off x="640080" y="1600200"/>
            <a:ext cx="3429000" cy="416052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4"/>
          <p:cNvSpPr/>
          <p:nvPr/>
        </p:nvSpPr>
        <p:spPr>
          <a:xfrm>
            <a:off x="777240" y="1737360"/>
            <a:ext cx="3154680" cy="1543780"/>
          </a:xfrm>
          <a:prstGeom prst="roundRect">
            <a:avLst>
              <a:gd fmla="val 2369" name="adj"/>
            </a:avLst>
          </a:prstGeom>
          <a:solidFill>
            <a:srgbClr val="FFFFFF"/>
          </a:solidFill>
          <a:ln cap="flat" cmpd="sng" w="9525">
            <a:solidFill>
              <a:srgbClr val="D8E8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ample-images/sample-custom-charts-crop.png" id="76" name="Google Shape;7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4672" y="1764792"/>
            <a:ext cx="3099816" cy="1488916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4"/>
          <p:cNvSpPr txBox="1"/>
          <p:nvPr/>
        </p:nvSpPr>
        <p:spPr>
          <a:xfrm>
            <a:off x="914400" y="3464020"/>
            <a:ext cx="28803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Fully customizable templates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"/>
          <p:cNvSpPr txBox="1"/>
          <p:nvPr/>
        </p:nvSpPr>
        <p:spPr>
          <a:xfrm>
            <a:off x="914400" y="3966940"/>
            <a:ext cx="2880360" cy="16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Branded layouts, calculated fields, and conditional logic in every export. No two customers’ PDFs have to look the same.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4389120" y="1600200"/>
            <a:ext cx="3429000" cy="416052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4"/>
          <p:cNvSpPr/>
          <p:nvPr/>
        </p:nvSpPr>
        <p:spPr>
          <a:xfrm>
            <a:off x="4526280" y="1737360"/>
            <a:ext cx="3154680" cy="1543780"/>
          </a:xfrm>
          <a:prstGeom prst="roundRect">
            <a:avLst>
              <a:gd fmla="val 2369" name="adj"/>
            </a:avLst>
          </a:prstGeom>
          <a:solidFill>
            <a:srgbClr val="FFFFFF"/>
          </a:solidFill>
          <a:ln cap="flat" cmpd="sng" w="9525">
            <a:solidFill>
              <a:srgbClr val="D8E8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ample-images/sample-xray-test-runs-crop.png" id="81" name="Google Shape;8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3712" y="1764792"/>
            <a:ext cx="3099816" cy="148891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4"/>
          <p:cNvSpPr txBox="1"/>
          <p:nvPr/>
        </p:nvSpPr>
        <p:spPr>
          <a:xfrm>
            <a:off x="4663440" y="3464020"/>
            <a:ext cx="28803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Deep integration with your stack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4"/>
          <p:cNvSpPr txBox="1"/>
          <p:nvPr/>
        </p:nvSpPr>
        <p:spPr>
          <a:xfrm>
            <a:off x="4663440" y="3966940"/>
            <a:ext cx="2880360" cy="16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Exports pull native fields straight from Xray, Zephyr, Tempo, ScriptRunner, Advanced Roadmaps, and 20+ other Jira apps.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4"/>
          <p:cNvSpPr/>
          <p:nvPr/>
        </p:nvSpPr>
        <p:spPr>
          <a:xfrm>
            <a:off x="8138160" y="1600200"/>
            <a:ext cx="3429000" cy="416052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4"/>
          <p:cNvSpPr/>
          <p:nvPr/>
        </p:nvSpPr>
        <p:spPr>
          <a:xfrm>
            <a:off x="8275320" y="1737360"/>
            <a:ext cx="3154680" cy="1543780"/>
          </a:xfrm>
          <a:prstGeom prst="roundRect">
            <a:avLst>
              <a:gd fmla="val 2369" name="adj"/>
            </a:avLst>
          </a:prstGeom>
          <a:solidFill>
            <a:srgbClr val="FFFFFF"/>
          </a:solidFill>
          <a:ln cap="flat" cmpd="sng" w="9525">
            <a:solidFill>
              <a:srgbClr val="D8E8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ample-images/sample-project-status-crop.png" id="86" name="Google Shape;8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02752" y="1764792"/>
            <a:ext cx="3099816" cy="148891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"/>
          <p:cNvSpPr txBox="1"/>
          <p:nvPr/>
        </p:nvSpPr>
        <p:spPr>
          <a:xfrm>
            <a:off x="8412480" y="3464020"/>
            <a:ext cx="28803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One dataset, many audiences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 txBox="1"/>
          <p:nvPr/>
        </p:nvSpPr>
        <p:spPr>
          <a:xfrm>
            <a:off x="8412480" y="3966940"/>
            <a:ext cx="2880360" cy="16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The same underlying Jira data becomes an executive status report, a compliance record, or a client deliverable.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28090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EDE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BFEDE8"/>
                </a:solidFill>
                <a:latin typeface="Calibri"/>
                <a:ea typeface="Calibri"/>
                <a:cs typeface="Calibri"/>
                <a:sym typeface="Calibri"/>
              </a:rPr>
              <a:t>Included free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 txBox="1"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Better PDF Automation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5"/>
          <p:cNvSpPr txBox="1"/>
          <p:nvPr/>
        </p:nvSpPr>
        <p:spPr>
          <a:xfrm>
            <a:off x="640080" y="141732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Turns Better PDF Exporter from a manual tool into a fully automated reporting system. No extra cost.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640080" y="2286000"/>
            <a:ext cx="3429000" cy="3566160"/>
          </a:xfrm>
          <a:prstGeom prst="roundRect">
            <a:avLst>
              <a:gd fmla="val 3200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5"/>
          <p:cNvSpPr/>
          <p:nvPr/>
        </p:nvSpPr>
        <p:spPr>
          <a:xfrm>
            <a:off x="960120" y="26517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013A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99" name="Google Shape;9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4712" y="28163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5"/>
          <p:cNvSpPr txBox="1"/>
          <p:nvPr/>
        </p:nvSpPr>
        <p:spPr>
          <a:xfrm>
            <a:off x="914400" y="365760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Scheduled reports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 txBox="1"/>
          <p:nvPr/>
        </p:nvSpPr>
        <p:spPr>
          <a:xfrm>
            <a:off x="914400" y="4206240"/>
            <a:ext cx="288036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Every weekday at 6am, weekly on Monday, or at sprint close. Delivered before anyone has to ask.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4389120" y="2286000"/>
            <a:ext cx="3429000" cy="3566160"/>
          </a:xfrm>
          <a:prstGeom prst="roundRect">
            <a:avLst>
              <a:gd fmla="val 3200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5"/>
          <p:cNvSpPr/>
          <p:nvPr/>
        </p:nvSpPr>
        <p:spPr>
          <a:xfrm>
            <a:off x="4709160" y="26517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013A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04" name="Google Shape;10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3752" y="28163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5"/>
          <p:cNvSpPr txBox="1"/>
          <p:nvPr/>
        </p:nvSpPr>
        <p:spPr>
          <a:xfrm>
            <a:off x="4663440" y="365760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Event-driven triggers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"/>
          <p:cNvSpPr txBox="1"/>
          <p:nvPr/>
        </p:nvSpPr>
        <p:spPr>
          <a:xfrm>
            <a:off x="4663440" y="4206240"/>
            <a:ext cx="288036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Issue created, SLA breached, sprint completed, deployment success. Documentation generated automatically.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8138160" y="2286000"/>
            <a:ext cx="3429000" cy="3566160"/>
          </a:xfrm>
          <a:prstGeom prst="roundRect">
            <a:avLst>
              <a:gd fmla="val 3200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"/>
          <p:cNvSpPr/>
          <p:nvPr/>
        </p:nvSpPr>
        <p:spPr>
          <a:xfrm>
            <a:off x="8458200" y="26517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013A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09" name="Google Shape;10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22792" y="28163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5"/>
          <p:cNvSpPr txBox="1"/>
          <p:nvPr/>
        </p:nvSpPr>
        <p:spPr>
          <a:xfrm>
            <a:off x="8412480" y="365760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Three ways to distribute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 txBox="1"/>
          <p:nvPr/>
        </p:nvSpPr>
        <p:spPr>
          <a:xfrm>
            <a:off x="8412480" y="4206240"/>
            <a:ext cx="288036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Email it, attach it to the Jira issue, or save it to Dropbox, Google Drive, or OneDrive.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13A40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Proof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6"/>
          <p:cNvSpPr txBox="1"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Trusted by 10,000+ teams since 2005.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 txBox="1"/>
          <p:nvPr/>
        </p:nvSpPr>
        <p:spPr>
          <a:xfrm>
            <a:off x="640080" y="1600200"/>
            <a:ext cx="10881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C9CD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9FC9CD"/>
                </a:solidFill>
                <a:latin typeface="Calibri"/>
                <a:ea typeface="Calibri"/>
                <a:cs typeface="Calibri"/>
                <a:sym typeface="Calibri"/>
              </a:rPr>
              <a:t>Pinterest   ·   SAP   ·   Mercedes-Benz   ·   JPMorgan Chase   ·   Adobe   ·   Samsung   ·   EU Commission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/>
          <p:nvPr/>
        </p:nvSpPr>
        <p:spPr>
          <a:xfrm>
            <a:off x="640080" y="2468880"/>
            <a:ext cx="3291840" cy="3291840"/>
          </a:xfrm>
          <a:prstGeom prst="roundRect">
            <a:avLst>
              <a:gd fmla="val 3333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822960" y="2788920"/>
            <a:ext cx="29260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4400"/>
              <a:buFont typeface="Cambria"/>
              <a:buNone/>
            </a:pPr>
            <a:r>
              <a:rPr b="1" i="0" lang="en-US" sz="4400" u="none" cap="none" strike="noStrike">
                <a:solidFill>
                  <a:srgbClr val="02C39A"/>
                </a:solidFill>
                <a:latin typeface="Cambria"/>
                <a:ea typeface="Cambria"/>
                <a:cs typeface="Cambria"/>
                <a:sym typeface="Cambria"/>
              </a:rPr>
              <a:t>10,000+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822960" y="3703320"/>
            <a:ext cx="292608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teams run Better PDF Exporter, on Cloud and Data Center.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4160520" y="2468880"/>
            <a:ext cx="3291840" cy="3291840"/>
          </a:xfrm>
          <a:prstGeom prst="roundRect">
            <a:avLst>
              <a:gd fmla="val 3333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"/>
          <p:cNvSpPr txBox="1"/>
          <p:nvPr/>
        </p:nvSpPr>
        <p:spPr>
          <a:xfrm>
            <a:off x="4343400" y="2788920"/>
            <a:ext cx="29260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3800"/>
              <a:buFont typeface="Cambria"/>
              <a:buNone/>
            </a:pPr>
            <a:r>
              <a:rPr b="1" i="0" lang="en-US" sz="3800" u="none" cap="none" strike="noStrike">
                <a:solidFill>
                  <a:srgbClr val="02C39A"/>
                </a:solidFill>
                <a:latin typeface="Cambria"/>
                <a:ea typeface="Cambria"/>
                <a:cs typeface="Cambria"/>
                <a:sym typeface="Cambria"/>
              </a:rPr>
              <a:t>$5,000/yr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 txBox="1"/>
          <p:nvPr/>
        </p:nvSpPr>
        <p:spPr>
          <a:xfrm>
            <a:off x="4343400" y="3703320"/>
            <a:ext cx="292608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saved on license costs by consolidating reporting into Better PDF Exporter. Morosystem, Atlassian Consultant.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7680960" y="2468880"/>
            <a:ext cx="3867912" cy="3291840"/>
          </a:xfrm>
          <a:prstGeom prst="roundRect">
            <a:avLst>
              <a:gd fmla="val 3333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7" name="Google Shape;12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9560" y="2697480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6"/>
          <p:cNvSpPr txBox="1"/>
          <p:nvPr/>
        </p:nvSpPr>
        <p:spPr>
          <a:xfrm>
            <a:off x="7909560" y="3291840"/>
            <a:ext cx="3429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"Better PDF Exporter saves us hours of manual work, creating professional PDF documents customized to our requirements."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 txBox="1"/>
          <p:nvPr/>
        </p:nvSpPr>
        <p:spPr>
          <a:xfrm>
            <a:off x="7909560" y="5120640"/>
            <a:ext cx="34290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C9CD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9FC9CD"/>
                </a:solidFill>
                <a:latin typeface="Calibri"/>
                <a:ea typeface="Calibri"/>
                <a:cs typeface="Calibri"/>
                <a:sym typeface="Calibri"/>
              </a:rPr>
              <a:t>Raymond Côté, CTO, Auric Systems (SOC 2 &amp; PCI compliance)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Why Midori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7"/>
          <p:cNvSpPr txBox="1"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16232A"/>
                </a:solidFill>
                <a:latin typeface="Cambria"/>
                <a:ea typeface="Cambria"/>
                <a:cs typeface="Cambria"/>
                <a:sym typeface="Cambria"/>
              </a:rPr>
              <a:t>An established partner in the Atlassian Ecosystem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7" name="Google Shape;1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1847088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7"/>
          <p:cNvSpPr txBox="1"/>
          <p:nvPr/>
        </p:nvSpPr>
        <p:spPr>
          <a:xfrm>
            <a:off x="1143000" y="1755648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Cloud Fortified: meets Atlassian’s highest bar for security, reliability, and support.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9" name="Google Shape;1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2414016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7"/>
          <p:cNvSpPr txBox="1"/>
          <p:nvPr/>
        </p:nvSpPr>
        <p:spPr>
          <a:xfrm>
            <a:off x="1143000" y="2322576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Platinum Marketplace Partner, building Atlassian apps since 2005.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1" name="Google Shape;1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2980944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7"/>
          <p:cNvSpPr txBox="1"/>
          <p:nvPr/>
        </p:nvSpPr>
        <p:spPr>
          <a:xfrm>
            <a:off x="1143000" y="2889504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SOC 2 Type II and GDPR compliant.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3" name="Google Shape;1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3547872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7"/>
          <p:cNvSpPr txBox="1"/>
          <p:nvPr/>
        </p:nvSpPr>
        <p:spPr>
          <a:xfrm>
            <a:off x="1143000" y="3456432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Works alongside 20+ Jira apps, including Tempo Timesheets and Advanced Roadmaps.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5" name="Google Shape;1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4114800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7"/>
          <p:cNvSpPr txBox="1"/>
          <p:nvPr/>
        </p:nvSpPr>
        <p:spPr>
          <a:xfrm>
            <a:off x="1143000" y="4023360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30-day free trial, with full functionality, Dual Licensing available.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640080" y="4663440"/>
            <a:ext cx="10908792" cy="1737360"/>
          </a:xfrm>
          <a:prstGeom prst="roundRect">
            <a:avLst>
              <a:gd fmla="val 6316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7"/>
          <p:cNvSpPr txBox="1"/>
          <p:nvPr/>
        </p:nvSpPr>
        <p:spPr>
          <a:xfrm>
            <a:off x="914400" y="4846320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NEXT STEPS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914400" y="5230368"/>
            <a:ext cx="640200" cy="640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587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0" name="Google Shape;15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9848" y="5385816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7"/>
          <p:cNvSpPr txBox="1"/>
          <p:nvPr/>
        </p:nvSpPr>
        <p:spPr>
          <a:xfrm>
            <a:off x="1737360" y="5193792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50"/>
              <a:buFont typeface="Calibri"/>
              <a:buNone/>
            </a:pPr>
            <a:r>
              <a:rPr b="1" i="0" lang="en-US" sz="155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Documentation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7">
            <a:hlinkClick r:id="rId5"/>
          </p:cNvPr>
          <p:cNvSpPr txBox="1"/>
          <p:nvPr/>
        </p:nvSpPr>
        <p:spPr>
          <a:xfrm>
            <a:off x="1737360" y="5559552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250"/>
              <a:buFont typeface="Calibri"/>
              <a:buNone/>
            </a:pPr>
            <a:r>
              <a:rPr b="0" i="0" lang="en-US" sz="1250" u="sng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midori-global.com/.../cloud/documentation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"/>
          <p:cNvSpPr/>
          <p:nvPr/>
        </p:nvSpPr>
        <p:spPr>
          <a:xfrm>
            <a:off x="6263640" y="5230368"/>
            <a:ext cx="640080" cy="6400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587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4" name="Google Shape;154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19088" y="5385816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7"/>
          <p:cNvSpPr txBox="1"/>
          <p:nvPr/>
        </p:nvSpPr>
        <p:spPr>
          <a:xfrm>
            <a:off x="7086600" y="5193792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50"/>
              <a:buFont typeface="Calibri"/>
              <a:buNone/>
            </a:pPr>
            <a:r>
              <a:rPr b="1" i="0" lang="en-US" sz="155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Export samples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>
            <a:hlinkClick r:id="rId8"/>
          </p:cNvPr>
          <p:cNvSpPr txBox="1"/>
          <p:nvPr/>
        </p:nvSpPr>
        <p:spPr>
          <a:xfrm>
            <a:off x="7086600" y="5559552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250"/>
              <a:buFont typeface="Calibri"/>
              <a:buNone/>
            </a:pPr>
            <a:r>
              <a:rPr b="0" i="0" lang="en-US" sz="1250" u="sng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midori-global.com/.../cloud/export-samples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2026-09-28T08:26:45Z</dcterms:created>
  <dc:creator>PptxGenJS</dc:creator>
</cp:coreProperties>
</file>