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6" r:id="rId4"/>
    <p:sldMasterId id="214748366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5143500" cx="9144000"/>
  <p:notesSz cx="6858000" cy="9144000"/>
  <p:embeddedFontLst>
    <p:embeddedFont>
      <p:font typeface="Roboto"/>
      <p:regular r:id="rId52"/>
      <p:bold r:id="rId53"/>
      <p:italic r:id="rId54"/>
      <p:boldItalic r:id="rId55"/>
    </p:embeddedFont>
    <p:embeddedFont>
      <p:font typeface="Helvetica Neue"/>
      <p:regular r:id="rId56"/>
      <p:bold r:id="rId57"/>
      <p:italic r:id="rId58"/>
      <p:boldItalic r:id="rId59"/>
    </p:embeddedFont>
    <p:embeddedFont>
      <p:font typeface="Helvetica Neue Light"/>
      <p:regular r:id="rId60"/>
      <p:bold r:id="rId61"/>
      <p:italic r:id="rId62"/>
      <p:boldItalic r:id="rId63"/>
    </p:embeddedFont>
    <p:embeddedFont>
      <p:font typeface="Roboto Mono"/>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15">
          <p15:clr>
            <a:srgbClr val="A4A3A4"/>
          </p15:clr>
        </p15:guide>
        <p15:guide id="2" pos="2846">
          <p15:clr>
            <a:srgbClr val="A4A3A4"/>
          </p15:clr>
        </p15:guide>
        <p15:guide id="3" orient="horz" pos="2979">
          <p15:clr>
            <a:srgbClr val="A4A3A4"/>
          </p15:clr>
        </p15:guide>
        <p15:guide id="4" orient="horz" pos="1179">
          <p15:clr>
            <a:srgbClr val="A4A3A4"/>
          </p15:clr>
        </p15:guide>
        <p15:guide id="5" orient="horz" pos="261">
          <p15:clr>
            <a:srgbClr val="A4A3A4"/>
          </p15:clr>
        </p15:guide>
        <p15:guide id="6" orient="horz" pos="652">
          <p15:clr>
            <a:srgbClr val="A4A3A4"/>
          </p15:clr>
        </p15:guide>
        <p15:guide id="7" orient="horz" pos="549">
          <p15:clr>
            <a:srgbClr val="A4A3A4"/>
          </p15:clr>
        </p15:guide>
        <p15:guide id="8" orient="horz" pos="159">
          <p15:clr>
            <a:srgbClr val="A4A3A4"/>
          </p15:clr>
        </p15:guide>
        <p15:guide id="9" orient="horz" pos="406">
          <p15:clr>
            <a:srgbClr val="A4A3A4"/>
          </p15:clr>
        </p15:guide>
        <p15:guide id="10" pos="216">
          <p15:clr>
            <a:srgbClr val="A4A3A4"/>
          </p15:clr>
        </p15:guide>
        <p15:guide id="11" pos="55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715" orient="horz"/>
        <p:guide pos="2846"/>
        <p:guide pos="2979" orient="horz"/>
        <p:guide pos="1179" orient="horz"/>
        <p:guide pos="261" orient="horz"/>
        <p:guide pos="652" orient="horz"/>
        <p:guide pos="549" orient="horz"/>
        <p:guide pos="159" orient="horz"/>
        <p:guide pos="406" orient="horz"/>
        <p:guide pos="216"/>
        <p:guide pos="554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HelveticaNeueLight-italic.fntdata"/><Relationship Id="rId61" Type="http://schemas.openxmlformats.org/officeDocument/2006/relationships/font" Target="fonts/HelveticaNeueLight-bold.fntdata"/><Relationship Id="rId20" Type="http://schemas.openxmlformats.org/officeDocument/2006/relationships/slide" Target="slides/slide14.xml"/><Relationship Id="rId64" Type="http://schemas.openxmlformats.org/officeDocument/2006/relationships/font" Target="fonts/RobotoMono-regular.fntdata"/><Relationship Id="rId63" Type="http://schemas.openxmlformats.org/officeDocument/2006/relationships/font" Target="fonts/HelveticaNeueLight-boldItalic.fntdata"/><Relationship Id="rId22" Type="http://schemas.openxmlformats.org/officeDocument/2006/relationships/slide" Target="slides/slide16.xml"/><Relationship Id="rId66" Type="http://schemas.openxmlformats.org/officeDocument/2006/relationships/font" Target="fonts/RobotoMono-italic.fntdata"/><Relationship Id="rId21" Type="http://schemas.openxmlformats.org/officeDocument/2006/relationships/slide" Target="slides/slide15.xml"/><Relationship Id="rId65" Type="http://schemas.openxmlformats.org/officeDocument/2006/relationships/font" Target="fonts/RobotoMono-bold.fntdata"/><Relationship Id="rId24" Type="http://schemas.openxmlformats.org/officeDocument/2006/relationships/slide" Target="slides/slide18.xml"/><Relationship Id="rId23" Type="http://schemas.openxmlformats.org/officeDocument/2006/relationships/slide" Target="slides/slide17.xml"/><Relationship Id="rId67" Type="http://schemas.openxmlformats.org/officeDocument/2006/relationships/font" Target="fonts/RobotoMono-boldItalic.fntdata"/><Relationship Id="rId60" Type="http://schemas.openxmlformats.org/officeDocument/2006/relationships/font" Target="fonts/HelveticaNeueLight-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5.xml"/><Relationship Id="rId55" Type="http://schemas.openxmlformats.org/officeDocument/2006/relationships/font" Target="fonts/Roboto-boldItalic.fntdata"/><Relationship Id="rId10" Type="http://schemas.openxmlformats.org/officeDocument/2006/relationships/slide" Target="slides/slide4.xml"/><Relationship Id="rId54" Type="http://schemas.openxmlformats.org/officeDocument/2006/relationships/font" Target="fonts/Roboto-italic.fntdata"/><Relationship Id="rId13" Type="http://schemas.openxmlformats.org/officeDocument/2006/relationships/slide" Target="slides/slide7.xml"/><Relationship Id="rId57" Type="http://schemas.openxmlformats.org/officeDocument/2006/relationships/font" Target="fonts/HelveticaNeue-bold.fntdata"/><Relationship Id="rId12" Type="http://schemas.openxmlformats.org/officeDocument/2006/relationships/slide" Target="slides/slide6.xml"/><Relationship Id="rId56" Type="http://schemas.openxmlformats.org/officeDocument/2006/relationships/font" Target="fonts/HelveticaNeue-regular.fntdata"/><Relationship Id="rId15" Type="http://schemas.openxmlformats.org/officeDocument/2006/relationships/slide" Target="slides/slide9.xml"/><Relationship Id="rId59" Type="http://schemas.openxmlformats.org/officeDocument/2006/relationships/font" Target="fonts/HelveticaNeue-boldItalic.fntdata"/><Relationship Id="rId14" Type="http://schemas.openxmlformats.org/officeDocument/2006/relationships/slide" Target="slides/slide8.xml"/><Relationship Id="rId58" Type="http://schemas.openxmlformats.org/officeDocument/2006/relationships/font" Target="fonts/HelveticaNeue-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43b4a3f0ac_0_0: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G’day Everyone, </a:t>
            </a:r>
            <a:r>
              <a:rPr lang="en"/>
              <a:t>Welcome</a:t>
            </a:r>
            <a:endParaRPr/>
          </a:p>
          <a:p>
            <a:pPr indent="0" lvl="0" marL="0" rtl="0" algn="l">
              <a:spcBef>
                <a:spcPts val="0"/>
              </a:spcBef>
              <a:spcAft>
                <a:spcPts val="0"/>
              </a:spcAft>
              <a:buNone/>
            </a:pPr>
            <a:r>
              <a:rPr lang="en" sz="1200"/>
              <a:t>And t</a:t>
            </a:r>
            <a:r>
              <a:rPr lang="en" sz="1200"/>
              <a:t>hanks for joining our webinar!</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I’m Levente, Customer Success Manager here at Midori and I’ll be talking about how you can maintain a well-controlled code change history and make your team of developers more efficient with commit policies.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If there is a group of professionals that is famous for resisting any rules and regulations, now that are the software developers.</a:t>
            </a:r>
            <a:endParaRPr sz="1200"/>
          </a:p>
          <a:p>
            <a:pPr indent="0" lvl="0" marL="0" rtl="0" algn="l">
              <a:spcBef>
                <a:spcPts val="0"/>
              </a:spcBef>
              <a:spcAft>
                <a:spcPts val="0"/>
              </a:spcAft>
              <a:buNone/>
            </a:pPr>
            <a:r>
              <a:rPr lang="en" sz="1200"/>
              <a:t>Not because they are </a:t>
            </a:r>
            <a:r>
              <a:rPr lang="en" sz="1200"/>
              <a:t>anarchical or want to tear up the fabric of a well adjusted team, but simply because the process of writing code is most of the time easier in an uncontrolled fashion.</a:t>
            </a:r>
            <a:endParaRPr sz="1200"/>
          </a:p>
          <a:p>
            <a:pPr indent="0" lvl="0" marL="0" rtl="0" algn="l">
              <a:spcBef>
                <a:spcPts val="0"/>
              </a:spcBef>
              <a:spcAft>
                <a:spcPts val="0"/>
              </a:spcAft>
              <a:buNone/>
            </a:pPr>
            <a:r>
              <a:rPr lang="en" sz="1200"/>
              <a:t>Without caring about anything else like company regulation or other team members.</a:t>
            </a:r>
            <a:endParaRPr sz="1200"/>
          </a:p>
          <a:p>
            <a:pPr indent="0" lvl="0" marL="0" rtl="0" algn="l">
              <a:spcBef>
                <a:spcPts val="0"/>
              </a:spcBef>
              <a:spcAft>
                <a:spcPts val="0"/>
              </a:spcAft>
              <a:buNone/>
            </a:pPr>
            <a:r>
              <a:rPr lang="en" sz="1200"/>
              <a:t>They are often thinking about hard problems and just like to get to coding when the solution starts to form.</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We can’t blame them for this, but in a large organization with tens or hundreds of developers, having no discipline in contributing code to a product, just won’t work.</a:t>
            </a:r>
            <a:endParaRPr sz="1200"/>
          </a:p>
          <a:p>
            <a:pPr indent="0" lvl="0" marL="0" rtl="0" algn="l">
              <a:spcBef>
                <a:spcPts val="0"/>
              </a:spcBef>
              <a:spcAft>
                <a:spcPts val="0"/>
              </a:spcAft>
              <a:buNone/>
            </a:pPr>
            <a:r>
              <a:rPr lang="en" sz="1200"/>
              <a:t>Especially in regulated industries, like aviation, automotive, pharma, medical or banking, where you have to comply with industry standards, regulations as well as governmental laws in order to stay in business.</a:t>
            </a:r>
            <a:endParaRPr sz="1200"/>
          </a:p>
          <a:p>
            <a:pPr indent="0" lvl="0" marL="0" rtl="0" algn="l">
              <a:spcBef>
                <a:spcPts val="0"/>
              </a:spcBef>
              <a:spcAft>
                <a:spcPts val="0"/>
              </a:spcAft>
              <a:buNone/>
            </a:pPr>
            <a:r>
              <a:rPr lang="en" sz="1200"/>
              <a:t>Software products are mission and safety critical in these industries and the code changes, particularly the details about what has been changed, where and why it was necessary need to be captured, so it’s easily understood and followed by auditors months or even years later.</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In today’s webinar I’m introducing Commit Policy for Jira, an app we created to help DevOps teams, and lead developers, managers and the developer community in general create the balance between company rules and the way they like to work on software code.</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Before we start, just a few usual housekeeping notes:</a:t>
            </a:r>
            <a:endParaRPr sz="1200"/>
          </a:p>
          <a:p>
            <a:pPr indent="-304800" lvl="0" marL="457200" rtl="0" algn="l">
              <a:spcBef>
                <a:spcPts val="0"/>
              </a:spcBef>
              <a:spcAft>
                <a:spcPts val="0"/>
              </a:spcAft>
              <a:buSzPts val="1200"/>
              <a:buChar char="-"/>
            </a:pPr>
            <a:r>
              <a:rPr lang="en" sz="1200"/>
              <a:t>The recording of this presentation will be available </a:t>
            </a:r>
            <a:r>
              <a:rPr lang="en" sz="1200">
                <a:solidFill>
                  <a:schemeClr val="dk1"/>
                </a:solidFill>
              </a:rPr>
              <a:t>on Youtube </a:t>
            </a:r>
            <a:r>
              <a:rPr lang="en" sz="1200"/>
              <a:t>soon after it concluded</a:t>
            </a:r>
            <a:endParaRPr sz="1200"/>
          </a:p>
          <a:p>
            <a:pPr indent="-304800" lvl="0" marL="457200" rtl="0" algn="l">
              <a:spcBef>
                <a:spcPts val="0"/>
              </a:spcBef>
              <a:spcAft>
                <a:spcPts val="0"/>
              </a:spcAft>
              <a:buSzPts val="1200"/>
              <a:buChar char="-"/>
            </a:pPr>
            <a:r>
              <a:rPr lang="en" sz="1200"/>
              <a:t>During the presentation you can use the live chat feature to ask questions, or if you are watching the recording, please leave your question as a comment below!</a:t>
            </a:r>
            <a:endParaRPr sz="1200"/>
          </a:p>
          <a:p>
            <a:pPr indent="-304800" lvl="0" marL="457200" rtl="0" algn="l">
              <a:spcBef>
                <a:spcPts val="0"/>
              </a:spcBef>
              <a:spcAft>
                <a:spcPts val="0"/>
              </a:spcAft>
              <a:buSzPts val="1200"/>
              <a:buChar char="-"/>
            </a:pPr>
            <a:r>
              <a:rPr lang="en" sz="1200"/>
              <a:t>We will answer the questions at the end, or if won’t have time for all, please submit them as comments anyway, because we will answer them in a follow-up blog post on our blog. So if you haven’t already, free to subscribe to that as well on our website.</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Before we dive into the nitty-gritty, let’s get started with a background of Midori, the company behind Commit Policy for Jira.</a:t>
            </a:r>
            <a:endParaRPr sz="1200"/>
          </a:p>
        </p:txBody>
      </p:sp>
      <p:sp>
        <p:nvSpPr>
          <p:cNvPr id="105" name="Google Shape;105;g43b4a3f0ac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43b4a3f0ac_0_7: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Midori</a:t>
            </a:r>
            <a:endParaRPr sz="1200"/>
          </a:p>
          <a:p>
            <a:pPr indent="-304800" lvl="0" marL="457200" rtl="0" algn="l">
              <a:spcBef>
                <a:spcPts val="0"/>
              </a:spcBef>
              <a:spcAft>
                <a:spcPts val="0"/>
              </a:spcAft>
              <a:buSzPts val="1200"/>
              <a:buChar char="-"/>
            </a:pPr>
            <a:r>
              <a:rPr lang="en" sz="1200"/>
              <a:t>We are Midori, a long time member of the Atlassian Ecosystem. We’ve been around for more than 10 years, working with </a:t>
            </a:r>
            <a:r>
              <a:rPr lang="en" sz="1200">
                <a:solidFill>
                  <a:schemeClr val="dk1"/>
                </a:solidFill>
              </a:rPr>
              <a:t>and also developing apps for the </a:t>
            </a:r>
            <a:r>
              <a:rPr lang="en" sz="1200"/>
              <a:t>Atlassian products. </a:t>
            </a:r>
            <a:r>
              <a:rPr lang="en" sz="1200">
                <a:solidFill>
                  <a:srgbClr val="FF0000"/>
                </a:solidFill>
              </a:rPr>
              <a:t>&gt;&gt;NEXT&lt;&lt;</a:t>
            </a:r>
            <a:endParaRPr sz="1200"/>
          </a:p>
          <a:p>
            <a:pPr indent="-304800" lvl="0" marL="457200" rtl="0" algn="l">
              <a:spcBef>
                <a:spcPts val="0"/>
              </a:spcBef>
              <a:spcAft>
                <a:spcPts val="0"/>
              </a:spcAft>
              <a:buSzPts val="1200"/>
              <a:buChar char="-"/>
            </a:pPr>
            <a:r>
              <a:rPr lang="en" sz="1200"/>
              <a:t>We are also a Top Vendor. It’s an official certificate, that Atlassian gives to app vendors who live up to their high standards of software and support quality. It also tells you that our apps are always compatible with the latest Atlassian host applications and we issue maintenance updates whenever needed. </a:t>
            </a:r>
            <a:r>
              <a:rPr lang="en" sz="1200">
                <a:solidFill>
                  <a:srgbClr val="FF0000"/>
                </a:solidFill>
              </a:rPr>
              <a:t>&gt;&gt;NEXT&lt;&lt;</a:t>
            </a:r>
            <a:endParaRPr sz="1200"/>
          </a:p>
          <a:p>
            <a:pPr indent="-304800" lvl="0" marL="457200" rtl="0" algn="l">
              <a:spcBef>
                <a:spcPts val="0"/>
              </a:spcBef>
              <a:spcAft>
                <a:spcPts val="0"/>
              </a:spcAft>
              <a:buSzPts val="1200"/>
              <a:buChar char="-"/>
            </a:pPr>
            <a:r>
              <a:rPr lang="en" sz="1200"/>
              <a:t>Among our customers we count many global companies </a:t>
            </a:r>
            <a:r>
              <a:rPr lang="en" sz="1200">
                <a:solidFill>
                  <a:schemeClr val="dk1"/>
                </a:solidFill>
              </a:rPr>
              <a:t>from industries like technology, healthcare, entertainment as well as government organizations</a:t>
            </a:r>
            <a:endParaRPr sz="1200">
              <a:solidFill>
                <a:srgbClr val="FF0000"/>
              </a:solidFill>
            </a:endParaRPr>
          </a:p>
          <a:p>
            <a:pPr indent="0" lvl="0" marL="0" rtl="0" algn="l">
              <a:spcBef>
                <a:spcPts val="0"/>
              </a:spcBef>
              <a:spcAft>
                <a:spcPts val="0"/>
              </a:spcAft>
              <a:buNone/>
            </a:pPr>
            <a:r>
              <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Now what is Commit Policy for Jira and why should you use it?</a:t>
            </a:r>
            <a:endParaRPr sz="1200"/>
          </a:p>
          <a:p>
            <a:pPr indent="-304800" lvl="0" marL="457200" rtl="0" algn="l">
              <a:spcBef>
                <a:spcPts val="0"/>
              </a:spcBef>
              <a:spcAft>
                <a:spcPts val="0"/>
              </a:spcAft>
              <a:buSzPts val="1200"/>
              <a:buChar char="-"/>
            </a:pPr>
            <a:r>
              <a:rPr lang="en" sz="1200"/>
              <a:t>First of all, it’s an actively developed, maintained and supported app for more than 3 years. </a:t>
            </a:r>
            <a:r>
              <a:rPr lang="en" sz="1200">
                <a:solidFill>
                  <a:srgbClr val="FF0000"/>
                </a:solidFill>
              </a:rPr>
              <a:t>&gt;&gt;NEXT&lt;&lt;</a:t>
            </a:r>
            <a:endParaRPr sz="1200"/>
          </a:p>
          <a:p>
            <a:pPr indent="-304800" lvl="0" marL="457200" rtl="0" algn="l">
              <a:spcBef>
                <a:spcPts val="0"/>
              </a:spcBef>
              <a:spcAft>
                <a:spcPts val="0"/>
              </a:spcAft>
              <a:buSzPts val="1200"/>
              <a:buChar char="-"/>
            </a:pPr>
            <a:r>
              <a:rPr lang="en" sz="1200"/>
              <a:t>It’s appreciated by customers and has many positive reviews. If you read through them, they tell you that it’s a must-have app if you want a really organized, consistent code repository, that is easy to follow both for new developers on the team and auditors. </a:t>
            </a:r>
            <a:r>
              <a:rPr lang="en" sz="1200">
                <a:solidFill>
                  <a:srgbClr val="FF0000"/>
                </a:solidFill>
              </a:rPr>
              <a:t>&gt;&gt;NEXT&lt;&lt;</a:t>
            </a:r>
            <a:endParaRPr sz="1200"/>
          </a:p>
          <a:p>
            <a:pPr indent="-304800" lvl="0" marL="457200" rtl="0" algn="l">
              <a:spcBef>
                <a:spcPts val="0"/>
              </a:spcBef>
              <a:spcAft>
                <a:spcPts val="0"/>
              </a:spcAft>
              <a:buSzPts val="1200"/>
              <a:buChar char="-"/>
            </a:pPr>
            <a:r>
              <a:rPr lang="en" sz="1200">
                <a:solidFill>
                  <a:schemeClr val="dk1"/>
                </a:solidFill>
              </a:rPr>
              <a:t>Commit Policy is a Jira</a:t>
            </a:r>
            <a:r>
              <a:rPr lang="en" sz="1200"/>
              <a:t> app that provides a straightforward and friendly way to manage and improve change control over your source code and make code reviews faster and more efficient. </a:t>
            </a:r>
            <a:endParaRPr sz="1200"/>
          </a:p>
          <a:p>
            <a:pPr indent="-304800" lvl="0" marL="457200" rtl="0" algn="l">
              <a:spcBef>
                <a:spcPts val="0"/>
              </a:spcBef>
              <a:spcAft>
                <a:spcPts val="0"/>
              </a:spcAft>
              <a:buSzPts val="1200"/>
              <a:buChar char="-"/>
            </a:pPr>
            <a:r>
              <a:rPr lang="en" sz="1200"/>
              <a:t>But what really </a:t>
            </a:r>
            <a:r>
              <a:rPr lang="en" sz="1200"/>
              <a:t>differentiates</a:t>
            </a:r>
            <a:r>
              <a:rPr lang="en" sz="1200"/>
              <a:t> it apart from similar apps, is that it is Version Control System agnostic, meaning that it works with all the major centralized and distributed VCSs (like Git, Mercurial and Subversion).</a:t>
            </a:r>
            <a:endParaRPr sz="1200"/>
          </a:p>
          <a:p>
            <a:pPr indent="-304800" lvl="0" marL="457200" rtl="0" algn="l">
              <a:spcBef>
                <a:spcPts val="0"/>
              </a:spcBef>
              <a:spcAft>
                <a:spcPts val="0"/>
              </a:spcAft>
              <a:buSzPts val="1200"/>
              <a:buChar char="-"/>
            </a:pPr>
            <a:r>
              <a:rPr lang="en" sz="1200"/>
              <a:t>Also, there is extra attention paid to making the verification process as frictionless as possible, for example by using a special technique called “local verification”. The idea is to make the frustrating process of correcting rejected commits less frustrating and that way to increase the adoption </a:t>
            </a:r>
            <a:r>
              <a:rPr lang="en" sz="1200">
                <a:solidFill>
                  <a:schemeClr val="dk1"/>
                </a:solidFill>
              </a:rPr>
              <a:t>rate</a:t>
            </a:r>
            <a:r>
              <a:rPr lang="en" sz="1200"/>
              <a:t> within the developer team.</a:t>
            </a:r>
            <a:endParaRPr sz="1200"/>
          </a:p>
        </p:txBody>
      </p:sp>
      <p:sp>
        <p:nvSpPr>
          <p:cNvPr id="113" name="Google Shape;113;g43b4a3f0ac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43b4a3f0ac_0_22: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solidFill>
                  <a:schemeClr val="dk1"/>
                </a:solidFill>
              </a:rPr>
              <a:t>What are we going to cover today?</a:t>
            </a:r>
            <a:endParaRPr sz="1500">
              <a:solidFill>
                <a:schemeClr val="dk1"/>
              </a:solidFill>
            </a:endParaRPr>
          </a:p>
          <a:p>
            <a:pPr indent="0" lvl="0" marL="457200" rtl="0" algn="l">
              <a:spcBef>
                <a:spcPts val="0"/>
              </a:spcBef>
              <a:spcAft>
                <a:spcPts val="0"/>
              </a:spcAft>
              <a:buNone/>
            </a:pPr>
            <a:r>
              <a:rPr lang="en" sz="1200">
                <a:solidFill>
                  <a:schemeClr val="dk1"/>
                </a:solidFill>
              </a:rPr>
              <a:t>First, let’s look at the problem at hand. Why do you even have to care about a clear commit history?</a:t>
            </a:r>
            <a:endParaRPr sz="1200">
              <a:solidFill>
                <a:schemeClr val="dk1"/>
              </a:solidFill>
            </a:endParaRPr>
          </a:p>
          <a:p>
            <a:pPr indent="0" lvl="0" marL="457200" rtl="0" algn="l">
              <a:spcBef>
                <a:spcPts val="0"/>
              </a:spcBef>
              <a:spcAft>
                <a:spcPts val="0"/>
              </a:spcAft>
              <a:buNone/>
            </a:pPr>
            <a:r>
              <a:rPr lang="en" sz="1200">
                <a:solidFill>
                  <a:schemeClr val="dk1"/>
                </a:solidFill>
              </a:rPr>
              <a:t>Then you will understand how a commit policy work through a simplified schema</a:t>
            </a:r>
            <a:endParaRPr sz="1200">
              <a:solidFill>
                <a:schemeClr val="dk1"/>
              </a:solidFill>
            </a:endParaRPr>
          </a:p>
          <a:p>
            <a:pPr indent="0" lvl="0" marL="457200" rtl="0" algn="l">
              <a:spcBef>
                <a:spcPts val="0"/>
              </a:spcBef>
              <a:spcAft>
                <a:spcPts val="0"/>
              </a:spcAft>
              <a:buNone/>
            </a:pPr>
            <a:r>
              <a:rPr lang="en" sz="1200">
                <a:solidFill>
                  <a:schemeClr val="dk1"/>
                </a:solidFill>
              </a:rPr>
              <a:t>Then we will break down the components of a commit policy and see what you can customize</a:t>
            </a:r>
            <a:endParaRPr sz="1200">
              <a:solidFill>
                <a:schemeClr val="dk1"/>
              </a:solidFill>
            </a:endParaRPr>
          </a:p>
          <a:p>
            <a:pPr indent="0" lvl="0" marL="457200" rtl="0" algn="l">
              <a:spcBef>
                <a:spcPts val="0"/>
              </a:spcBef>
              <a:spcAft>
                <a:spcPts val="0"/>
              </a:spcAft>
              <a:buNone/>
            </a:pPr>
            <a:r>
              <a:rPr lang="en" sz="1200">
                <a:solidFill>
                  <a:schemeClr val="dk1"/>
                </a:solidFill>
              </a:rPr>
              <a:t>Once that’s clear, we will go through the steps of installing a policy and make it work in your repository</a:t>
            </a:r>
            <a:endParaRPr sz="1200">
              <a:solidFill>
                <a:schemeClr val="dk1"/>
              </a:solidFill>
            </a:endParaRPr>
          </a:p>
          <a:p>
            <a:pPr indent="0" lvl="0" marL="457200" rtl="0" algn="l">
              <a:spcBef>
                <a:spcPts val="0"/>
              </a:spcBef>
              <a:spcAft>
                <a:spcPts val="0"/>
              </a:spcAft>
              <a:buNone/>
            </a:pPr>
            <a:r>
              <a:rPr lang="en" sz="1200">
                <a:solidFill>
                  <a:schemeClr val="dk1"/>
                </a:solidFill>
              </a:rPr>
              <a:t>I’ll show you that commit policies are platform agnostic - you can use them in any IDE or VCS, as you are not tied to any one solution</a:t>
            </a:r>
            <a:endParaRPr sz="1200">
              <a:solidFill>
                <a:schemeClr val="dk1"/>
              </a:solidFill>
            </a:endParaRPr>
          </a:p>
          <a:p>
            <a:pPr indent="0" lvl="0" marL="457200" rtl="0" algn="l">
              <a:spcBef>
                <a:spcPts val="0"/>
              </a:spcBef>
              <a:spcAft>
                <a:spcPts val="0"/>
              </a:spcAft>
              <a:buNone/>
            </a:pPr>
            <a:r>
              <a:rPr lang="en" sz="1200">
                <a:solidFill>
                  <a:schemeClr val="dk1"/>
                </a:solidFill>
              </a:rPr>
              <a:t>Last, I’ll try to help you with ideas and tactics to successfully introduce this new tool to your team and avoid resistance</a:t>
            </a:r>
            <a:endParaRPr sz="1200">
              <a:solidFill>
                <a:schemeClr val="dk1"/>
              </a:solidFill>
            </a:endParaRPr>
          </a:p>
        </p:txBody>
      </p:sp>
      <p:sp>
        <p:nvSpPr>
          <p:cNvPr id="129" name="Google Shape;129;g43b4a3f0ac_0_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4829a24272_1_0: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So what’s the problem that needs attention?</a:t>
            </a:r>
            <a:endParaRPr sz="1200">
              <a:solidFill>
                <a:schemeClr val="dk1"/>
              </a:solidFill>
            </a:endParaRPr>
          </a:p>
        </p:txBody>
      </p:sp>
      <p:sp>
        <p:nvSpPr>
          <p:cNvPr id="140" name="Google Shape;140;g4829a24272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4600e0113f_0_5: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The exact reasons can be all specific from organization to organization, but here I would like to highlight 3 major causes why commit policies can make a difference.</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In certain industries, development work (particularly source code changes) is strictly controlled by processes and regulations.</a:t>
            </a:r>
            <a:endParaRPr sz="1200">
              <a:solidFill>
                <a:schemeClr val="dk1"/>
              </a:solidFill>
            </a:endParaRPr>
          </a:p>
          <a:p>
            <a:pPr indent="0" lvl="0" marL="0" rtl="0" algn="l">
              <a:spcBef>
                <a:spcPts val="0"/>
              </a:spcBef>
              <a:spcAft>
                <a:spcPts val="0"/>
              </a:spcAft>
              <a:buNone/>
            </a:pPr>
            <a:r>
              <a:rPr lang="en" sz="1200">
                <a:solidFill>
                  <a:schemeClr val="dk1"/>
                </a:solidFill>
              </a:rPr>
              <a:t>The format and thoroughness of how code is committed, documented, approved, accessed and changed can all be subject to specific rules.</a:t>
            </a:r>
            <a:endParaRPr sz="1200">
              <a:solidFill>
                <a:schemeClr val="dk1"/>
              </a:solidFill>
            </a:endParaRPr>
          </a:p>
          <a:p>
            <a:pPr indent="0" lvl="0" marL="0" rtl="0" algn="l">
              <a:spcBef>
                <a:spcPts val="0"/>
              </a:spcBef>
              <a:spcAft>
                <a:spcPts val="0"/>
              </a:spcAft>
              <a:buNone/>
            </a:pPr>
            <a:r>
              <a:rPr lang="en" sz="1200">
                <a:solidFill>
                  <a:schemeClr val="dk1"/>
                </a:solidFill>
              </a:rPr>
              <a:t>A commit policy can be your help as you strive to comply with these internal regulations.</a:t>
            </a:r>
            <a:endParaRPr sz="1200">
              <a:solidFill>
                <a:schemeClr val="dk1"/>
              </a:solidFill>
            </a:endParaRPr>
          </a:p>
          <a:p>
            <a:pPr indent="0" lvl="0" marL="0" rtl="0" algn="l">
              <a:spcBef>
                <a:spcPts val="0"/>
              </a:spcBef>
              <a:spcAft>
                <a:spcPts val="0"/>
              </a:spcAft>
              <a:buNone/>
            </a:pPr>
            <a:r>
              <a:rPr lang="en" sz="1200">
                <a:solidFill>
                  <a:schemeClr val="dk1"/>
                </a:solidFill>
              </a:rPr>
              <a:t>You can mirror your company’s different security, documentation or other guidelines in commit policy conditions, so your team will never forget to follow those.</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Code changes shouldn’t happen without a well described technical reason or business requirement in the background, however insignificant they might be.</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In other words, the change must be traceable to one specific requirement, specification, user story or test.</a:t>
            </a:r>
            <a:endParaRPr sz="1200">
              <a:solidFill>
                <a:schemeClr val="dk1"/>
              </a:solidFill>
            </a:endParaRPr>
          </a:p>
          <a:p>
            <a:pPr indent="0" lvl="0" marL="0" rtl="0" algn="l">
              <a:spcBef>
                <a:spcPts val="0"/>
              </a:spcBef>
              <a:spcAft>
                <a:spcPts val="0"/>
              </a:spcAft>
              <a:buNone/>
            </a:pPr>
            <a:r>
              <a:rPr lang="en" sz="1200">
                <a:solidFill>
                  <a:schemeClr val="dk1"/>
                </a:solidFill>
              </a:rPr>
              <a:t>Even more so, this link must exist for a long time in the future so that an audit 15 years later can still detect a potential software defect.</a:t>
            </a:r>
            <a:endParaRPr sz="1200">
              <a:solidFill>
                <a:schemeClr val="dk1"/>
              </a:solidFill>
            </a:endParaRPr>
          </a:p>
          <a:p>
            <a:pPr indent="0" lvl="0" marL="0" rtl="0" algn="l">
              <a:spcBef>
                <a:spcPts val="0"/>
              </a:spcBef>
              <a:spcAft>
                <a:spcPts val="0"/>
              </a:spcAft>
              <a:buNone/>
            </a:pPr>
            <a:r>
              <a:rPr lang="en" sz="1200">
                <a:solidFill>
                  <a:schemeClr val="dk1"/>
                </a:solidFill>
              </a:rPr>
              <a:t>Here is a real life example for you, from one of our customers, who works for an avionics supplier company in the US.</a:t>
            </a:r>
            <a:endParaRPr sz="1200">
              <a:solidFill>
                <a:schemeClr val="dk1"/>
              </a:solidFill>
            </a:endParaRPr>
          </a:p>
          <a:p>
            <a:pPr indent="0" lvl="0" marL="0" rtl="0" algn="l">
              <a:spcBef>
                <a:spcPts val="0"/>
              </a:spcBef>
              <a:spcAft>
                <a:spcPts val="0"/>
              </a:spcAft>
              <a:buNone/>
            </a:pPr>
            <a:r>
              <a:rPr lang="en" sz="1200">
                <a:solidFill>
                  <a:schemeClr val="dk1"/>
                </a:solidFill>
              </a:rPr>
              <a:t>They are regulated by the FAA (the Federal Aviation Administration).</a:t>
            </a:r>
            <a:endParaRPr sz="1200">
              <a:solidFill>
                <a:schemeClr val="dk1"/>
              </a:solidFill>
            </a:endParaRPr>
          </a:p>
          <a:p>
            <a:pPr indent="0" lvl="0" marL="0" rtl="0" algn="l">
              <a:spcBef>
                <a:spcPts val="0"/>
              </a:spcBef>
              <a:spcAft>
                <a:spcPts val="0"/>
              </a:spcAft>
              <a:buNone/>
            </a:pPr>
            <a:r>
              <a:rPr lang="en" sz="1200">
                <a:solidFill>
                  <a:schemeClr val="dk1"/>
                </a:solidFill>
              </a:rPr>
              <a:t>They told us that when the authority come knocking to conduct audit, they are also looking at changes in software code that supports the hardware they are manufacturing.</a:t>
            </a:r>
            <a:endParaRPr sz="1200">
              <a:solidFill>
                <a:schemeClr val="dk1"/>
              </a:solidFill>
            </a:endParaRPr>
          </a:p>
          <a:p>
            <a:pPr indent="0" lvl="0" marL="0" rtl="0" algn="l">
              <a:spcBef>
                <a:spcPts val="0"/>
              </a:spcBef>
              <a:spcAft>
                <a:spcPts val="0"/>
              </a:spcAft>
              <a:buNone/>
            </a:pPr>
            <a:r>
              <a:rPr lang="en" sz="1200">
                <a:solidFill>
                  <a:schemeClr val="dk1"/>
                </a:solidFill>
              </a:rPr>
              <a:t>When the auditor points at a certain change made to the code, they need to be able to explain what requirement made that change necessary, and who performed and approved the change.</a:t>
            </a:r>
            <a:endParaRPr sz="1200">
              <a:solidFill>
                <a:schemeClr val="dk1"/>
              </a:solidFill>
            </a:endParaRPr>
          </a:p>
          <a:p>
            <a:pPr indent="0" lvl="0" marL="0" rtl="0" algn="l">
              <a:spcBef>
                <a:spcPts val="0"/>
              </a:spcBef>
              <a:spcAft>
                <a:spcPts val="0"/>
              </a:spcAft>
              <a:buNone/>
            </a:pPr>
            <a:r>
              <a:rPr lang="en" sz="1200">
                <a:solidFill>
                  <a:schemeClr val="dk1"/>
                </a:solidFill>
              </a:rPr>
              <a:t>Commit Policy for Jira ensures that their every commit is linked to a Jira issue, and submitted by the responsible developer assigned to the issue and not someone else. Making the audit less stressful and quicker.</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This also leads to a third common advantage of using commit policies.</a:t>
            </a:r>
            <a:endParaRPr sz="1200">
              <a:solidFill>
                <a:schemeClr val="dk1"/>
              </a:solidFill>
            </a:endParaRPr>
          </a:p>
          <a:p>
            <a:pPr indent="0" lvl="0" marL="0" rtl="0" algn="l">
              <a:spcBef>
                <a:spcPts val="0"/>
              </a:spcBef>
              <a:spcAft>
                <a:spcPts val="0"/>
              </a:spcAft>
              <a:buNone/>
            </a:pPr>
            <a:r>
              <a:rPr lang="en" sz="1200">
                <a:solidFill>
                  <a:schemeClr val="dk1"/>
                </a:solidFill>
              </a:rPr>
              <a:t>Since granular code changes can be verified right on the developers’ machine before they are even committed, when it comes to code review, there won’t be formal errors like missing commit messages, wrong committers, wrong target branches, wrong files, and so on.</a:t>
            </a:r>
            <a:endParaRPr sz="1200">
              <a:solidFill>
                <a:schemeClr val="dk1"/>
              </a:solidFill>
            </a:endParaRPr>
          </a:p>
          <a:p>
            <a:pPr indent="0" lvl="0" marL="0" rtl="0" algn="l">
              <a:spcBef>
                <a:spcPts val="0"/>
              </a:spcBef>
              <a:spcAft>
                <a:spcPts val="0"/>
              </a:spcAft>
              <a:buNone/>
            </a:pPr>
            <a:r>
              <a:rPr lang="en" sz="1200">
                <a:solidFill>
                  <a:schemeClr val="dk1"/>
                </a:solidFill>
              </a:rPr>
              <a:t>Instead, the reviewer can focus on what really matters, the code and the business logic itself, making the whole process more effective.</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This way commit policies contribute to the effective workflow of how your team delivers software.</a:t>
            </a:r>
            <a:endParaRPr sz="1200">
              <a:solidFill>
                <a:schemeClr val="dk1"/>
              </a:solidFill>
            </a:endParaRPr>
          </a:p>
        </p:txBody>
      </p:sp>
      <p:sp>
        <p:nvSpPr>
          <p:cNvPr id="151" name="Google Shape;151;g4600e0113f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4600e0113f_0_27: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And if you think this is an isolated problem that does not affect you, think again.</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It has been reported that software failures caused $1.7T of financial loss last year alone.</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solidFill>
                <a:srgbClr val="FF0000"/>
              </a:solidFill>
            </a:endParaRPr>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solidFill>
                <a:srgbClr val="FF0000"/>
              </a:solidFill>
            </a:endParaRPr>
          </a:p>
          <a:p>
            <a:pPr indent="0" lvl="0" marL="0" rtl="0" algn="l">
              <a:spcBef>
                <a:spcPts val="0"/>
              </a:spcBef>
              <a:spcAft>
                <a:spcPts val="0"/>
              </a:spcAft>
              <a:buClr>
                <a:schemeClr val="dk1"/>
              </a:buClr>
              <a:buSzPts val="1100"/>
              <a:buFont typeface="Arial"/>
              <a:buNone/>
            </a:pPr>
            <a:r>
              <a:rPr lang="en" sz="1200">
                <a:solidFill>
                  <a:schemeClr val="dk1"/>
                </a:solidFill>
              </a:rPr>
              <a:t>As we depend on software more and more in every domain of the everyday life, this trend needs to be addressed.</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Even big names</a:t>
            </a:r>
            <a:r>
              <a:rPr lang="en" sz="1200">
                <a:solidFill>
                  <a:schemeClr val="dk1"/>
                </a:solidFill>
              </a:rPr>
              <a:t>, like Apple, Amazon and British Airways,</a:t>
            </a:r>
            <a:r>
              <a:rPr lang="en" sz="1200">
                <a:solidFill>
                  <a:schemeClr val="dk1"/>
                </a:solidFill>
              </a:rPr>
              <a:t> who allocate enormous budget on software verification, were among the affected companies.</a:t>
            </a:r>
            <a:endParaRPr sz="1200">
              <a:solidFill>
                <a:schemeClr val="dk1"/>
              </a:solidFill>
            </a:endParaRPr>
          </a:p>
          <a:p>
            <a:pPr indent="0" lvl="0" marL="0" rtl="0" algn="l">
              <a:spcBef>
                <a:spcPts val="0"/>
              </a:spcBef>
              <a:spcAft>
                <a:spcPts val="0"/>
              </a:spcAft>
              <a:buNone/>
            </a:pPr>
            <a:r>
              <a:rPr lang="en" sz="1200">
                <a:solidFill>
                  <a:srgbClr val="FF0000"/>
                </a:solidFill>
              </a:rPr>
              <a:t>&gt;&gt;NEXT&lt;&lt;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So better deal with software traceability and quality, because who knows, maybe next </a:t>
            </a:r>
            <a:r>
              <a:rPr lang="en" sz="1200">
                <a:solidFill>
                  <a:srgbClr val="FF0000"/>
                </a:solidFill>
              </a:rPr>
              <a:t>&gt;&gt;NEXT&lt;&lt; </a:t>
            </a:r>
            <a:r>
              <a:rPr lang="en" sz="1200">
                <a:solidFill>
                  <a:schemeClr val="dk1"/>
                </a:solidFill>
              </a:rPr>
              <a:t>is your company...</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p:txBody>
      </p:sp>
      <p:sp>
        <p:nvSpPr>
          <p:cNvPr id="166" name="Google Shape;166;g4600e0113f_0_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g484b756e69_0_109: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Now let’s get to the inner workings of commit policies!</a:t>
            </a:r>
            <a:endParaRPr sz="1200">
              <a:solidFill>
                <a:schemeClr val="dk1"/>
              </a:solidFill>
            </a:endParaRPr>
          </a:p>
        </p:txBody>
      </p:sp>
      <p:sp>
        <p:nvSpPr>
          <p:cNvPr id="183" name="Google Shape;183;g484b756e69_0_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4829a24272_2_103: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So again, what Commit Policy for Jira does is verifying the committed changes to your Version Control System against a set of rules.</a:t>
            </a:r>
            <a:endParaRPr sz="1200">
              <a:solidFill>
                <a:schemeClr val="dk1"/>
              </a:solidFill>
            </a:endParaRPr>
          </a:p>
          <a:p>
            <a:pPr indent="0" lvl="0" marL="0" rtl="0" algn="l">
              <a:spcBef>
                <a:spcPts val="0"/>
              </a:spcBef>
              <a:spcAft>
                <a:spcPts val="0"/>
              </a:spcAft>
              <a:buNone/>
            </a:pPr>
            <a:r>
              <a:rPr lang="en" sz="1200">
                <a:solidFill>
                  <a:schemeClr val="dk1"/>
                </a:solidFill>
              </a:rPr>
              <a:t>Version control systems can be centralized or distributed.</a:t>
            </a:r>
            <a:endParaRPr sz="1200">
              <a:solidFill>
                <a:schemeClr val="dk1"/>
              </a:solidFill>
            </a:endParaRPr>
          </a:p>
          <a:p>
            <a:pPr indent="0" lvl="0" marL="0" rtl="0" algn="l">
              <a:spcBef>
                <a:spcPts val="0"/>
              </a:spcBef>
              <a:spcAft>
                <a:spcPts val="0"/>
              </a:spcAft>
              <a:buNone/>
            </a:pPr>
            <a:r>
              <a:rPr lang="en" sz="1200">
                <a:solidFill>
                  <a:schemeClr val="dk1"/>
                </a:solidFill>
              </a:rPr>
              <a:t>I generally assume you are familiar with the differences between the two types of systems, </a:t>
            </a:r>
            <a:r>
              <a:rPr lang="en" sz="1200">
                <a:solidFill>
                  <a:schemeClr val="dk1"/>
                </a:solidFill>
              </a:rPr>
              <a:t>but let’s just have a reminder very quickly:</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In case of a centralized VCS, there is a single central version of the code base and developers all commit changes to that, one commit at a time. Subversion is the mostly widely used centralized VCS.</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With DVCS all developers have a working copy of the code base including its history. They can commit as many changes as they want into their local repository until they are ready to push their local changes to a remote server where the production ready code is managed. Git and Mercurial are popular DVCS implementations.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The Commit Policy app works similarly in both architectures, but for the sake of simplicity, in this demonstration I will use the example of a centralized repository.</a:t>
            </a:r>
            <a:endParaRPr sz="1200">
              <a:solidFill>
                <a:schemeClr val="dk1"/>
              </a:solidFill>
            </a:endParaRPr>
          </a:p>
          <a:p>
            <a:pPr indent="0" lvl="0" marL="0" rtl="0" algn="l">
              <a:spcBef>
                <a:spcPts val="0"/>
              </a:spcBef>
              <a:spcAft>
                <a:spcPts val="0"/>
              </a:spcAft>
              <a:buNone/>
            </a:pPr>
            <a:r>
              <a:rPr lang="en" sz="1200">
                <a:solidFill>
                  <a:schemeClr val="dk1"/>
                </a:solidFill>
              </a:rPr>
              <a:t>So let’s walk through the steps.</a:t>
            </a:r>
            <a:r>
              <a:rPr lang="en" sz="1200">
                <a:solidFill>
                  <a:srgbClr val="FF0000"/>
                </a:solidFill>
              </a:rPr>
              <a:t>&gt;&gt;NEXT&lt;&lt;</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The whole process starts when the developer commits a change.</a:t>
            </a: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Before the commit is actually accepted to the target repository, the hook scripts installed to that repository will be executed.</a:t>
            </a:r>
            <a:endParaRPr sz="1200">
              <a:solidFill>
                <a:schemeClr val="dk1"/>
              </a:solidFill>
            </a:endParaRPr>
          </a:p>
          <a:p>
            <a:pPr indent="0" lvl="0" marL="0" rtl="0" algn="l">
              <a:spcBef>
                <a:spcPts val="0"/>
              </a:spcBef>
              <a:spcAft>
                <a:spcPts val="0"/>
              </a:spcAft>
              <a:buNone/>
            </a:pPr>
            <a:r>
              <a:rPr lang="en" sz="1200">
                <a:solidFill>
                  <a:schemeClr val="dk1"/>
                </a:solidFill>
              </a:rPr>
              <a:t>Generally speaking, hook scripts are little programs that are automatically ran by the Version Control System at certain events, most importantly when a developer commits a change.</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We will discuss how to install a hook script later, but for now, just know that the hook script is responsible for collecting information about the commit and for sending that to the Commit Policy app in Jira. </a:t>
            </a: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The information includes the changed files, affected branches, affected tags, the committer user’s name and the commit message.</a:t>
            </a:r>
            <a:endParaRPr sz="1200">
              <a:solidFill>
                <a:schemeClr val="dk1"/>
              </a:solidFill>
            </a:endParaRPr>
          </a:p>
          <a:p>
            <a:pPr indent="0" lvl="0" marL="0" rtl="0" algn="l">
              <a:spcBef>
                <a:spcPts val="0"/>
              </a:spcBef>
              <a:spcAft>
                <a:spcPts val="0"/>
              </a:spcAft>
              <a:buNone/>
            </a:pPr>
            <a:r>
              <a:rPr lang="en" sz="1200">
                <a:solidFill>
                  <a:schemeClr val="dk1"/>
                </a:solidFill>
              </a:rPr>
              <a:t>The hook script also tells the app which commit policy to verify the changes against.</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Having all these, the Commit Policy app evaluates the commit against the given policy, which can lead to 2 types of results.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If the commit policy was not fully satisfied, the commit is rejected. </a:t>
            </a: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In the rejection message, the app tells you why the commit was rejected so you know how to fix it.</a:t>
            </a:r>
            <a:endParaRPr sz="1200">
              <a:solidFill>
                <a:schemeClr val="dk1"/>
              </a:solidFill>
            </a:endParaRPr>
          </a:p>
          <a:p>
            <a:pPr indent="0" lvl="0" marL="0" rtl="0" algn="l">
              <a:spcBef>
                <a:spcPts val="0"/>
              </a:spcBef>
              <a:spcAft>
                <a:spcPts val="0"/>
              </a:spcAft>
              <a:buNone/>
            </a:pPr>
            <a:r>
              <a:rPr lang="en" sz="1200">
                <a:solidFill>
                  <a:schemeClr val="dk1"/>
                </a:solidFill>
              </a:rPr>
              <a:t>Once you fixed it, you can re-commit the change and see if it satisfies the policy now.</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 </a:t>
            </a:r>
            <a:r>
              <a:rPr lang="en" sz="1200">
                <a:solidFill>
                  <a:srgbClr val="FF0000"/>
                </a:solidFill>
              </a:rPr>
              <a:t>&gt;&gt;NEXT&lt;&lt;</a:t>
            </a:r>
            <a:endParaRPr sz="1200">
              <a:solidFill>
                <a:srgbClr val="FF0000"/>
              </a:solidFill>
            </a:endParaRPr>
          </a:p>
          <a:p>
            <a:pPr indent="0" lvl="0" marL="0" rtl="0" algn="l">
              <a:spcBef>
                <a:spcPts val="0"/>
              </a:spcBef>
              <a:spcAft>
                <a:spcPts val="0"/>
              </a:spcAft>
              <a:buClr>
                <a:schemeClr val="dk1"/>
              </a:buClr>
              <a:buSzPts val="1100"/>
              <a:buFont typeface="Arial"/>
              <a:buNone/>
            </a:pPr>
            <a:r>
              <a:rPr lang="en" sz="1200">
                <a:solidFill>
                  <a:schemeClr val="dk1"/>
                </a:solidFill>
              </a:rPr>
              <a:t>Only if the policy is fully satisfied, the commit is accepted and allowed to enter the target repository.</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solidFill>
                  <a:schemeClr val="dk1"/>
                </a:solidFill>
              </a:rPr>
              <a:t>In a very simplistic form, this is the way code changes are verified.</a:t>
            </a:r>
            <a:endParaRPr sz="1200">
              <a:solidFill>
                <a:schemeClr val="dk1"/>
              </a:solidFill>
            </a:endParaRPr>
          </a:p>
        </p:txBody>
      </p:sp>
      <p:sp>
        <p:nvSpPr>
          <p:cNvPr id="194" name="Google Shape;194;g4829a24272_2_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484b756e69_2_2: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Now let’s dive deeper into the local commit verification feature, because this is a game-changer when working with distributed VCS.</a:t>
            </a:r>
            <a:endParaRPr sz="1200">
              <a:solidFill>
                <a:schemeClr val="dk1"/>
              </a:solidFill>
            </a:endParaRPr>
          </a:p>
          <a:p>
            <a:pPr indent="0" lvl="0" marL="0" rtl="0" algn="l">
              <a:spcBef>
                <a:spcPts val="0"/>
              </a:spcBef>
              <a:spcAft>
                <a:spcPts val="0"/>
              </a:spcAft>
              <a:buNone/>
            </a:pPr>
            <a:r>
              <a:rPr lang="en" sz="1200">
                <a:solidFill>
                  <a:schemeClr val="dk1"/>
                </a:solidFill>
              </a:rPr>
              <a:t>This is also something you won’t find in other apps with similar functionality.</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So first let’s see how a developer usually works and how her work is verified.</a:t>
            </a:r>
            <a:endParaRPr sz="1200">
              <a:solidFill>
                <a:schemeClr val="dk1"/>
              </a:solidFill>
            </a:endParaRPr>
          </a:p>
          <a:p>
            <a:pPr indent="0" lvl="0" marL="0" rtl="0" algn="l">
              <a:spcBef>
                <a:spcPts val="0"/>
              </a:spcBef>
              <a:spcAft>
                <a:spcPts val="0"/>
              </a:spcAft>
              <a:buNone/>
            </a:pP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The developer works on some code and keep committing changes to the local clone of the Git repository.</a:t>
            </a:r>
            <a:endParaRPr sz="1200">
              <a:solidFill>
                <a:schemeClr val="dk1"/>
              </a:solidFill>
            </a:endParaRPr>
          </a:p>
          <a:p>
            <a:pPr indent="0" lvl="0" marL="0" rtl="0" algn="l">
              <a:spcBef>
                <a:spcPts val="0"/>
              </a:spcBef>
              <a:spcAft>
                <a:spcPts val="0"/>
              </a:spcAft>
              <a:buNone/>
            </a:pPr>
            <a:r>
              <a:rPr lang="en" sz="1200">
                <a:solidFill>
                  <a:schemeClr val="dk1"/>
                </a:solidFill>
              </a:rPr>
              <a:t>No verification happens here so everything is accepted as is.</a:t>
            </a:r>
            <a:endParaRPr sz="1200">
              <a:solidFill>
                <a:schemeClr val="dk1"/>
              </a:solidFill>
            </a:endParaRPr>
          </a:p>
          <a:p>
            <a:pPr indent="0" lvl="0" marL="0" rtl="0" algn="l">
              <a:spcBef>
                <a:spcPts val="0"/>
              </a:spcBef>
              <a:spcAft>
                <a:spcPts val="0"/>
              </a:spcAft>
              <a:buNone/>
            </a:pPr>
            <a:r>
              <a:rPr lang="en" sz="1200">
                <a:solidFill>
                  <a:schemeClr val="dk1"/>
                </a:solidFill>
              </a:rPr>
              <a:t>Verification happens only when the changes are pushed to the remote server.</a:t>
            </a:r>
            <a:r>
              <a:rPr lang="en" sz="1200">
                <a:solidFill>
                  <a:srgbClr val="FF0000"/>
                </a:solidFill>
              </a:rPr>
              <a:t>&gt;&gt;NEXT&lt;&lt;</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Let’s say there are some non-compliant commits, therefore all change pushed in one go get rejected.</a:t>
            </a:r>
            <a:endParaRPr sz="1200">
              <a:solidFill>
                <a:schemeClr val="dk1"/>
              </a:solidFill>
            </a:endParaRPr>
          </a:p>
          <a:p>
            <a:pPr indent="0" lvl="0" marL="0" rtl="0" algn="l">
              <a:spcBef>
                <a:spcPts val="0"/>
              </a:spcBef>
              <a:spcAft>
                <a:spcPts val="0"/>
              </a:spcAft>
              <a:buNone/>
            </a:pPr>
            <a:r>
              <a:rPr lang="en" sz="1200">
                <a:solidFill>
                  <a:schemeClr val="dk1"/>
                </a:solidFill>
              </a:rPr>
              <a:t>It’s too late and it’s frustrating, because she may have created the problematic commits days before, so now </a:t>
            </a:r>
            <a:r>
              <a:rPr lang="en" sz="1200">
                <a:solidFill>
                  <a:schemeClr val="dk1"/>
                </a:solidFill>
              </a:rPr>
              <a:t>she</a:t>
            </a:r>
            <a:r>
              <a:rPr lang="en" sz="1200">
                <a:solidFill>
                  <a:schemeClr val="dk1"/>
                </a:solidFill>
              </a:rPr>
              <a:t> needs to recall “why did I do this and what’s the underlying requirement in Jira?”.</a:t>
            </a:r>
            <a:endParaRPr sz="1200">
              <a:solidFill>
                <a:schemeClr val="dk1"/>
              </a:solidFill>
            </a:endParaRPr>
          </a:p>
          <a:p>
            <a:pPr indent="0" lvl="0" marL="0" rtl="0" algn="l">
              <a:spcBef>
                <a:spcPts val="0"/>
              </a:spcBef>
              <a:spcAft>
                <a:spcPts val="0"/>
              </a:spcAft>
              <a:buNone/>
            </a:pPr>
            <a:r>
              <a:rPr lang="en" sz="1200">
                <a:solidFill>
                  <a:schemeClr val="dk1"/>
                </a:solidFill>
              </a:rPr>
              <a:t>Then she needs to use the Git operation called interactive rebasing to fix all the problematic commits.</a:t>
            </a:r>
            <a:endParaRPr sz="1200">
              <a:solidFill>
                <a:schemeClr val="dk1"/>
              </a:solidFill>
            </a:endParaRPr>
          </a:p>
          <a:p>
            <a:pPr indent="0" lvl="0" marL="0" rtl="0" algn="l">
              <a:spcBef>
                <a:spcPts val="0"/>
              </a:spcBef>
              <a:spcAft>
                <a:spcPts val="0"/>
              </a:spcAft>
              <a:buNone/>
            </a:pPr>
            <a:r>
              <a:rPr lang="en" sz="1200">
                <a:solidFill>
                  <a:schemeClr val="dk1"/>
                </a:solidFill>
              </a:rPr>
              <a:t>This is not only painful, but also an unnecessary waste of time.</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On the contrary, let’s see why the Midori approach </a:t>
            </a:r>
            <a:r>
              <a:rPr lang="en" sz="1200">
                <a:solidFill>
                  <a:schemeClr val="dk1"/>
                </a:solidFill>
              </a:rPr>
              <a:t>is different</a:t>
            </a:r>
            <a:r>
              <a:rPr lang="en" sz="1200">
                <a:solidFill>
                  <a:schemeClr val="dk1"/>
                </a:solidFill>
              </a:rPr>
              <a:t>.</a:t>
            </a:r>
            <a:endParaRPr sz="1200">
              <a:solidFill>
                <a:schemeClr val="dk1"/>
              </a:solidFill>
            </a:endParaRPr>
          </a:p>
          <a:p>
            <a:pPr indent="0" lvl="0" marL="0" rtl="0" algn="l">
              <a:spcBef>
                <a:spcPts val="0"/>
              </a:spcBef>
              <a:spcAft>
                <a:spcPts val="0"/>
              </a:spcAft>
              <a:buNone/>
            </a:pPr>
            <a:r>
              <a:rPr lang="en" sz="1200">
                <a:solidFill>
                  <a:schemeClr val="dk1"/>
                </a:solidFill>
              </a:rPr>
              <a:t>With local verification, every commit is checked before accepted to the local clone! </a:t>
            </a: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If there is any problem, the commit gets rejected right away. And, as with every type of problems, the earlier you detect it the easier to fix it.</a:t>
            </a: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So the developer can take a quick second look, decide about the fix and recommit that single change.</a:t>
            </a: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When all her work is pushed to the server, the same rules verify the commits again (just to be sure), and… accepts all as they have already been verified at commit time!</a:t>
            </a:r>
            <a:endParaRPr sz="1200">
              <a:solidFill>
                <a:schemeClr val="dk1"/>
              </a:solidFill>
            </a:endParaRPr>
          </a:p>
          <a:p>
            <a:pPr indent="0" lvl="0" marL="0" rtl="0" algn="l">
              <a:spcBef>
                <a:spcPts val="0"/>
              </a:spcBef>
              <a:spcAft>
                <a:spcPts val="0"/>
              </a:spcAft>
              <a:buNone/>
            </a:pPr>
            <a:r>
              <a:rPr lang="en" sz="1200">
                <a:solidFill>
                  <a:schemeClr val="dk1"/>
                </a:solidFill>
              </a:rPr>
              <a:t>Less wasted time, less frustration, faster code reviews as no major issue can surface this way.</a:t>
            </a:r>
            <a:endParaRPr sz="1200">
              <a:solidFill>
                <a:schemeClr val="dk1"/>
              </a:solidFill>
            </a:endParaRPr>
          </a:p>
          <a:p>
            <a:pPr indent="0" lvl="0" marL="0" rtl="0" algn="l">
              <a:spcBef>
                <a:spcPts val="0"/>
              </a:spcBef>
              <a:spcAft>
                <a:spcPts val="0"/>
              </a:spcAft>
              <a:buNone/>
            </a:pPr>
            <a:r>
              <a:rPr lang="en" sz="1200">
                <a:solidFill>
                  <a:schemeClr val="dk1"/>
                </a:solidFill>
              </a:rPr>
              <a:t>Local verifications are optional, but we strongly encourage using this approach.</a:t>
            </a:r>
            <a:endParaRPr sz="1200">
              <a:solidFill>
                <a:schemeClr val="dk1"/>
              </a:solidFill>
            </a:endParaRPr>
          </a:p>
        </p:txBody>
      </p:sp>
      <p:sp>
        <p:nvSpPr>
          <p:cNvPr id="221" name="Google Shape;221;g484b756e69_2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g484b756e69_0_119: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Now that we know how the changes are verified, let’s break down the policies themselves and see what they can control</a:t>
            </a:r>
            <a:endParaRPr sz="1200">
              <a:solidFill>
                <a:schemeClr val="dk1"/>
              </a:solidFill>
            </a:endParaRPr>
          </a:p>
        </p:txBody>
      </p:sp>
      <p:sp>
        <p:nvSpPr>
          <p:cNvPr id="275" name="Google Shape;275;g484b756e69_0_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45237b333f_0_1: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Once you installed the app, you can find the commit policies under the Commits menu in the top of the Jira screen.</a:t>
            </a:r>
            <a:endParaRPr sz="1200"/>
          </a:p>
          <a:p>
            <a:pPr indent="0" lvl="0" marL="0" rtl="0" algn="l">
              <a:spcBef>
                <a:spcPts val="0"/>
              </a:spcBef>
              <a:spcAft>
                <a:spcPts val="0"/>
              </a:spcAft>
              <a:buNone/>
            </a:pPr>
            <a:r>
              <a:rPr lang="en" sz="1200"/>
              <a:t>Here you can manage your policies: add new policies, edit existing ones and apply them repositories.</a:t>
            </a:r>
            <a:endParaRPr sz="1200"/>
          </a:p>
          <a:p>
            <a:pPr indent="0" lvl="0" marL="0" rtl="0" algn="l">
              <a:spcBef>
                <a:spcPts val="0"/>
              </a:spcBef>
              <a:spcAft>
                <a:spcPts val="0"/>
              </a:spcAft>
              <a:buNone/>
            </a:pPr>
            <a:r>
              <a:rPr lang="en" sz="1200"/>
              <a:t>A commit policy is basically a set of commit rules.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Let’s open one for editing.</a:t>
            </a:r>
            <a:endParaRPr sz="1200"/>
          </a:p>
        </p:txBody>
      </p:sp>
      <p:sp>
        <p:nvSpPr>
          <p:cNvPr id="286" name="Google Shape;286;g45237b333f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g43b4a3f0ac_0_61: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When you pull up a commit policy for editing, first you need to name it.</a:t>
            </a:r>
            <a:endParaRPr sz="1200"/>
          </a:p>
          <a:p>
            <a:pPr indent="0" lvl="0" marL="0" rtl="0" algn="l">
              <a:spcBef>
                <a:spcPts val="0"/>
              </a:spcBef>
              <a:spcAft>
                <a:spcPts val="0"/>
              </a:spcAft>
              <a:buNone/>
            </a:pPr>
            <a:r>
              <a:rPr lang="en" sz="1200"/>
              <a:t>Following is a description, that should indicate the purpose of the rule.</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You can also add a more detailed rejection message here.</a:t>
            </a:r>
            <a:endParaRPr sz="1200"/>
          </a:p>
          <a:p>
            <a:pPr indent="0" lvl="0" marL="0" rtl="0" algn="l">
              <a:spcBef>
                <a:spcPts val="0"/>
              </a:spcBef>
              <a:spcAft>
                <a:spcPts val="0"/>
              </a:spcAft>
              <a:buNone/>
            </a:pPr>
            <a:r>
              <a:rPr lang="en" sz="1200"/>
              <a:t>If a commit is rejected there is always a short explanation why it was blocked, but here you have the option to phrase a more elaborate message that </a:t>
            </a:r>
            <a:r>
              <a:rPr lang="en" sz="1200">
                <a:solidFill>
                  <a:schemeClr val="dk1"/>
                </a:solidFill>
              </a:rPr>
              <a:t>informs the developer about a failed commit and </a:t>
            </a:r>
            <a:r>
              <a:rPr lang="en" sz="1200"/>
              <a:t>explain in more detail why a commit was not compliant.</a:t>
            </a:r>
            <a:endParaRPr sz="1200"/>
          </a:p>
          <a:p>
            <a:pPr indent="0" lvl="0" marL="0" rtl="0" algn="l">
              <a:spcBef>
                <a:spcPts val="0"/>
              </a:spcBef>
              <a:spcAft>
                <a:spcPts val="0"/>
              </a:spcAft>
              <a:buNone/>
            </a:pPr>
            <a:r>
              <a:rPr lang="en" sz="1200"/>
              <a:t>As a best practice,</a:t>
            </a:r>
            <a:r>
              <a:rPr lang="en" sz="1200">
                <a:solidFill>
                  <a:schemeClr val="dk1"/>
                </a:solidFill>
              </a:rPr>
              <a:t> in the rejection message </a:t>
            </a:r>
            <a:r>
              <a:rPr lang="en" sz="1200"/>
              <a:t>we suggest showing a “positive” example that would be accepted.</a:t>
            </a:r>
            <a:endParaRPr sz="1200"/>
          </a:p>
          <a:p>
            <a:pPr indent="0" lvl="0" marL="0" rtl="0" algn="l">
              <a:spcBef>
                <a:spcPts val="0"/>
              </a:spcBef>
              <a:spcAft>
                <a:spcPts val="0"/>
              </a:spcAft>
              <a:buNone/>
            </a:pPr>
            <a:r>
              <a:rPr lang="en" sz="1200"/>
              <a:t>This makes the developer’s life easier.</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solidFill>
                  <a:schemeClr val="dk1"/>
                </a:solidFill>
              </a:rPr>
              <a:t>Then you have a few further options that pertain only to distributed VCS.</a:t>
            </a:r>
            <a:endParaRPr sz="1200">
              <a:solidFill>
                <a:schemeClr val="dk1"/>
              </a:solidFill>
            </a:endParaRPr>
          </a:p>
          <a:p>
            <a:pPr indent="0" lvl="0" marL="0" rtl="0" algn="l">
              <a:spcBef>
                <a:spcPts val="0"/>
              </a:spcBef>
              <a:spcAft>
                <a:spcPts val="0"/>
              </a:spcAft>
              <a:buNone/>
            </a:pPr>
            <a:r>
              <a:rPr lang="en" sz="1200">
                <a:solidFill>
                  <a:schemeClr val="dk1"/>
                </a:solidFill>
              </a:rPr>
              <a:t>Namely, you can decide if commits that have already been verified on another branch should or should not be verified again.</a:t>
            </a:r>
            <a:endParaRPr sz="1200">
              <a:solidFill>
                <a:schemeClr val="dk1"/>
              </a:solidFill>
            </a:endParaRPr>
          </a:p>
          <a:p>
            <a:pPr indent="0" lvl="0" marL="0" rtl="0" algn="l">
              <a:spcBef>
                <a:spcPts val="0"/>
              </a:spcBef>
              <a:spcAft>
                <a:spcPts val="0"/>
              </a:spcAft>
              <a:buNone/>
            </a:pPr>
            <a:r>
              <a:rPr lang="en" sz="1200">
                <a:solidFill>
                  <a:schemeClr val="dk1"/>
                </a:solidFill>
              </a:rPr>
              <a:t>Or if you want to verify merge commits, that are a special kind of commit and usually don’t have the same importance than regular commits.</a:t>
            </a:r>
            <a:endParaRPr sz="1200">
              <a:solidFill>
                <a:schemeClr val="dk1"/>
              </a:solidFill>
            </a:endParaRPr>
          </a:p>
          <a:p>
            <a:pPr indent="0" lvl="0" marL="0" rtl="0" algn="l">
              <a:spcBef>
                <a:spcPts val="0"/>
              </a:spcBef>
              <a:spcAft>
                <a:spcPts val="0"/>
              </a:spcAft>
              <a:buNone/>
            </a:pPr>
            <a:r>
              <a:t/>
            </a:r>
            <a:endParaRPr sz="1200"/>
          </a:p>
        </p:txBody>
      </p:sp>
      <p:sp>
        <p:nvSpPr>
          <p:cNvPr id="293" name="Google Shape;293;g43b4a3f0ac_0_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44de9b289f_0_22: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Moving on in the configuration, you can see the rest of a policy’s components.</a:t>
            </a:r>
            <a:endParaRPr sz="1200">
              <a:solidFill>
                <a:schemeClr val="dk1"/>
              </a:solidFill>
            </a:endParaRPr>
          </a:p>
          <a:p>
            <a:pPr indent="0" lvl="0" marL="0" rtl="0" algn="l">
              <a:spcBef>
                <a:spcPts val="0"/>
              </a:spcBef>
              <a:spcAft>
                <a:spcPts val="0"/>
              </a:spcAft>
              <a:buNone/>
            </a:pPr>
            <a:r>
              <a:rPr lang="en" sz="1200">
                <a:solidFill>
                  <a:schemeClr val="dk1"/>
                </a:solidFill>
              </a:rPr>
              <a:t>There is a 3-level hierarchy of components: each policy consists of rules, and each rule consists of conditions.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Let’s start with rules.</a:t>
            </a:r>
            <a:endParaRPr sz="1200">
              <a:solidFill>
                <a:schemeClr val="dk1"/>
              </a:solidFill>
            </a:endParaRPr>
          </a:p>
          <a:p>
            <a:pPr indent="0" lvl="0" marL="0" rtl="0" algn="l">
              <a:spcBef>
                <a:spcPts val="0"/>
              </a:spcBef>
              <a:spcAft>
                <a:spcPts val="0"/>
              </a:spcAft>
              <a:buNone/>
            </a:pPr>
            <a:r>
              <a:rPr lang="en" sz="1200">
                <a:solidFill>
                  <a:schemeClr val="dk1"/>
                </a:solidFill>
              </a:rPr>
              <a:t>Rules can verify tags, </a:t>
            </a:r>
            <a:r>
              <a:rPr lang="en" sz="1200">
                <a:solidFill>
                  <a:srgbClr val="FF0000"/>
                </a:solidFill>
              </a:rPr>
              <a:t>&gt;&gt;NEXT&lt;&lt;, </a:t>
            </a:r>
            <a:r>
              <a:rPr lang="en" sz="1200">
                <a:solidFill>
                  <a:schemeClr val="dk1"/>
                </a:solidFill>
              </a:rPr>
              <a:t>branches </a:t>
            </a:r>
            <a:r>
              <a:rPr lang="en" sz="1200">
                <a:solidFill>
                  <a:srgbClr val="FF0000"/>
                </a:solidFill>
              </a:rPr>
              <a:t>&gt;&gt;NEXT&lt;&lt; </a:t>
            </a:r>
            <a:r>
              <a:rPr lang="en" sz="1200">
                <a:solidFill>
                  <a:schemeClr val="dk1"/>
                </a:solidFill>
              </a:rPr>
              <a:t>and commits </a:t>
            </a:r>
            <a:r>
              <a:rPr lang="en" sz="1200">
                <a:solidFill>
                  <a:srgbClr val="FF0000"/>
                </a:solidFill>
              </a:rPr>
              <a:t>&gt;&gt;NEXT&lt;&lt; </a:t>
            </a:r>
            <a:r>
              <a:rPr lang="en" sz="1200">
                <a:solidFill>
                  <a:schemeClr val="dk1"/>
                </a:solidFill>
              </a:rPr>
              <a:t>and grouped by these categories accordingly.</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Let’s see the tag rules first.</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
        <p:nvSpPr>
          <p:cNvPr id="300" name="Google Shape;300;g44de9b289f_0_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8" name="Shape 308"/>
        <p:cNvGrpSpPr/>
        <p:nvPr/>
      </p:nvGrpSpPr>
      <p:grpSpPr>
        <a:xfrm>
          <a:off x="0" y="0"/>
          <a:ext cx="0" cy="0"/>
          <a:chOff x="0" y="0"/>
          <a:chExt cx="0" cy="0"/>
        </a:xfrm>
      </p:grpSpPr>
      <p:sp>
        <p:nvSpPr>
          <p:cNvPr id="309" name="Google Shape;309;g44ffed325f_0_5: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You can limit the scope of this rule by limiting to tags with names that match a given pattern.</a:t>
            </a:r>
            <a:endParaRPr sz="1200"/>
          </a:p>
          <a:p>
            <a:pPr indent="0" lvl="0" marL="0" rtl="0" algn="l">
              <a:spcBef>
                <a:spcPts val="0"/>
              </a:spcBef>
              <a:spcAft>
                <a:spcPts val="0"/>
              </a:spcAft>
              <a:buNone/>
            </a:pPr>
            <a:r>
              <a:rPr lang="en" sz="1200"/>
              <a:t>This gives you extra flexibility as the rule won’t be considered if a commit is out of scope.</a:t>
            </a:r>
            <a:endParaRPr sz="1200"/>
          </a:p>
          <a:p>
            <a:pPr indent="0" lvl="0" marL="0" rtl="0" algn="l">
              <a:spcBef>
                <a:spcPts val="0"/>
              </a:spcBef>
              <a:spcAft>
                <a:spcPts val="0"/>
              </a:spcAft>
              <a:buNone/>
            </a:pPr>
            <a:r>
              <a:rPr lang="en" sz="1200"/>
              <a:t>If this rule needs extra explanation, you can add a rejection message that will shown only when this rule is breached.</a:t>
            </a:r>
            <a:endParaRPr sz="1200"/>
          </a:p>
          <a:p>
            <a:pPr indent="0" lvl="0" marL="0" rtl="0" algn="l">
              <a:spcBef>
                <a:spcPts val="0"/>
              </a:spcBef>
              <a:spcAft>
                <a:spcPts val="0"/>
              </a:spcAft>
              <a:buNone/>
            </a:pPr>
            <a:r>
              <a:t/>
            </a:r>
            <a:endParaRPr sz="1200"/>
          </a:p>
          <a:p>
            <a:pPr indent="0" lvl="0" marL="0" rtl="0" algn="l">
              <a:spcBef>
                <a:spcPts val="0"/>
              </a:spcBef>
              <a:spcAft>
                <a:spcPts val="0"/>
              </a:spcAft>
              <a:buClr>
                <a:schemeClr val="dk1"/>
              </a:buClr>
              <a:buSzPts val="1100"/>
              <a:buFont typeface="Arial"/>
              <a:buNone/>
            </a:pPr>
            <a:r>
              <a:rPr lang="en" sz="1200">
                <a:solidFill>
                  <a:schemeClr val="dk1"/>
                </a:solidFill>
              </a:rPr>
              <a:t>As I said before,</a:t>
            </a:r>
            <a:r>
              <a:rPr lang="en" sz="1200">
                <a:solidFill>
                  <a:schemeClr val="dk1"/>
                </a:solidFill>
              </a:rPr>
              <a:t>you can define conditions within a rule.</a:t>
            </a:r>
            <a:endParaRPr sz="1200"/>
          </a:p>
          <a:p>
            <a:pPr indent="0" lvl="0" marL="0" rtl="0" algn="l">
              <a:spcBef>
                <a:spcPts val="0"/>
              </a:spcBef>
              <a:spcAft>
                <a:spcPts val="0"/>
              </a:spcAft>
              <a:buNone/>
            </a:pPr>
            <a:r>
              <a:rPr lang="en" sz="1200"/>
              <a:t>In case of tags, you can set up 2 types of conditions.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solidFill>
                  <a:srgbClr val="FF0000"/>
                </a:solidFill>
              </a:rPr>
              <a:t>&gt;&gt;NEXT&lt;&lt;</a:t>
            </a:r>
            <a:endParaRPr sz="1200">
              <a:solidFill>
                <a:srgbClr val="FF0000"/>
              </a:solidFill>
            </a:endParaRPr>
          </a:p>
          <a:p>
            <a:pPr indent="0" lvl="0" marL="0" rtl="0" algn="l">
              <a:spcBef>
                <a:spcPts val="0"/>
              </a:spcBef>
              <a:spcAft>
                <a:spcPts val="0"/>
              </a:spcAft>
              <a:buNone/>
            </a:pPr>
            <a:r>
              <a:rPr lang="en" sz="1200">
                <a:solidFill>
                  <a:schemeClr val="dk1"/>
                </a:solidFill>
              </a:rPr>
              <a:t>You can either check for the name of the tag and use a Regular Expression to require it to follow a certain pattern, contain certain characters, be a certain length and so on.</a:t>
            </a:r>
            <a:endParaRPr sz="1200">
              <a:solidFill>
                <a:schemeClr val="dk1"/>
              </a:solidFill>
            </a:endParaRPr>
          </a:p>
          <a:p>
            <a:pPr indent="0" lvl="0" marL="0" rtl="0" algn="l">
              <a:spcBef>
                <a:spcPts val="0"/>
              </a:spcBef>
              <a:spcAft>
                <a:spcPts val="0"/>
              </a:spcAft>
              <a:buNone/>
            </a:pPr>
            <a:r>
              <a:rPr lang="en" sz="1200">
                <a:solidFill>
                  <a:schemeClr val="dk1"/>
                </a:solidFill>
              </a:rPr>
              <a:t>You can use this condition to enforce naming convention for tags, like enforcing semantic version numbers in the format “major version dot minor version dot patch version”.</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solidFill>
                  <a:schemeClr val="dk1"/>
                </a:solidFill>
              </a:rPr>
              <a:t>Another condition you can have for tags names is to require them to contain an issue key.</a:t>
            </a:r>
            <a:endParaRPr sz="1200">
              <a:solidFill>
                <a:schemeClr val="dk1"/>
              </a:solidFill>
            </a:endParaRPr>
          </a:p>
          <a:p>
            <a:pPr indent="0" lvl="0" marL="0" rtl="0" algn="l">
              <a:spcBef>
                <a:spcPts val="0"/>
              </a:spcBef>
              <a:spcAft>
                <a:spcPts val="0"/>
              </a:spcAft>
              <a:buNone/>
            </a:pPr>
            <a:r>
              <a:rPr lang="en" sz="1200">
                <a:solidFill>
                  <a:schemeClr val="dk1"/>
                </a:solidFill>
              </a:rPr>
              <a:t>You can narrow down the circle of issues, that you expect the tag name to contain, with a JQL query.</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
        <p:nvSpPr>
          <p:cNvPr id="310" name="Google Shape;310;g44ffed325f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 name="Shape 318"/>
        <p:cNvGrpSpPr/>
        <p:nvPr/>
      </p:nvGrpSpPr>
      <p:grpSpPr>
        <a:xfrm>
          <a:off x="0" y="0"/>
          <a:ext cx="0" cy="0"/>
          <a:chOff x="0" y="0"/>
          <a:chExt cx="0" cy="0"/>
        </a:xfrm>
      </p:grpSpPr>
      <p:sp>
        <p:nvSpPr>
          <p:cNvPr id="319" name="Google Shape;319;g4829a24272_2_16: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Going forward, you can choose to also activate a branch rule.</a:t>
            </a:r>
            <a:endParaRPr sz="1200"/>
          </a:p>
          <a:p>
            <a:pPr indent="0" lvl="0" marL="0" rtl="0" algn="l">
              <a:spcBef>
                <a:spcPts val="0"/>
              </a:spcBef>
              <a:spcAft>
                <a:spcPts val="0"/>
              </a:spcAft>
              <a:buNone/>
            </a:pPr>
            <a:r>
              <a:rPr lang="en" sz="1200"/>
              <a:t>Similarly to the tag rules, you can limit the scope of branch rules to branches with names that match a pattern.</a:t>
            </a:r>
            <a:endParaRPr sz="1200"/>
          </a:p>
          <a:p>
            <a:pPr indent="0" lvl="0" marL="0" rtl="0" algn="l">
              <a:spcBef>
                <a:spcPts val="0"/>
              </a:spcBef>
              <a:spcAft>
                <a:spcPts val="0"/>
              </a:spcAft>
              <a:buNone/>
            </a:pPr>
            <a:r>
              <a:rPr lang="en" sz="1200"/>
              <a:t>You can also add a custom rejection message here as well.</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None/>
            </a:pPr>
            <a:r>
              <a:rPr lang="en" sz="1200"/>
              <a:t>Just like with tag names, you can set up a condition for the name of the branch,</a:t>
            </a:r>
            <a:endParaRPr sz="1200"/>
          </a:p>
          <a:p>
            <a:pPr indent="0" lvl="0" marL="0" rtl="0" algn="l">
              <a:spcBef>
                <a:spcPts val="0"/>
              </a:spcBef>
              <a:spcAft>
                <a:spcPts val="0"/>
              </a:spcAft>
              <a:buNone/>
            </a:pPr>
            <a:r>
              <a:rPr lang="en" sz="1200">
                <a:solidFill>
                  <a:srgbClr val="FF0000"/>
                </a:solidFill>
              </a:rPr>
              <a:t>&gt;&gt;NEXT&lt;&lt;</a:t>
            </a:r>
            <a:endParaRPr sz="1200">
              <a:solidFill>
                <a:srgbClr val="FF0000"/>
              </a:solidFill>
            </a:endParaRPr>
          </a:p>
          <a:p>
            <a:pPr indent="0" lvl="0" marL="0" rtl="0" algn="l">
              <a:spcBef>
                <a:spcPts val="0"/>
              </a:spcBef>
              <a:spcAft>
                <a:spcPts val="0"/>
              </a:spcAft>
              <a:buClr>
                <a:schemeClr val="dk1"/>
              </a:buClr>
              <a:buSzPts val="1100"/>
              <a:buFont typeface="Arial"/>
              <a:buNone/>
            </a:pPr>
            <a:r>
              <a:rPr lang="en" sz="1200">
                <a:solidFill>
                  <a:schemeClr val="dk1"/>
                </a:solidFill>
              </a:rPr>
              <a:t>Or require it to contain an issue key defined by a JQL query.</a:t>
            </a:r>
            <a:endParaRPr sz="1200">
              <a:solidFill>
                <a:srgbClr val="FF0000"/>
              </a:solidFill>
            </a:endParaRPr>
          </a:p>
          <a:p>
            <a:pPr indent="0" lvl="0" marL="0" rtl="0" algn="l">
              <a:spcBef>
                <a:spcPts val="0"/>
              </a:spcBef>
              <a:spcAft>
                <a:spcPts val="0"/>
              </a:spcAft>
              <a:buNone/>
            </a:pPr>
            <a:r>
              <a:rPr lang="en" sz="1200"/>
              <a:t>A good example for this could be to require an unresolved "Bug" type issue to be included in bugfix branch names.</a:t>
            </a:r>
            <a:endParaRPr sz="1200"/>
          </a:p>
          <a:p>
            <a:pPr indent="0" lvl="0" marL="0" rtl="0" algn="l">
              <a:spcBef>
                <a:spcPts val="0"/>
              </a:spcBef>
              <a:spcAft>
                <a:spcPts val="0"/>
              </a:spcAft>
              <a:buNone/>
            </a:pPr>
            <a:r>
              <a:rPr lang="en" sz="1200"/>
              <a:t>So you can refer to the bug right from the name of the branch.</a:t>
            </a:r>
            <a:endParaRPr sz="1200"/>
          </a:p>
        </p:txBody>
      </p:sp>
      <p:sp>
        <p:nvSpPr>
          <p:cNvPr id="320" name="Google Shape;320;g4829a24272_2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Google Shape;329;g484b756e69_0_95: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Next are the rules for commits.</a:t>
            </a:r>
            <a:endParaRPr sz="1200"/>
          </a:p>
          <a:p>
            <a:pPr indent="0" lvl="0" marL="0" rtl="0" algn="l">
              <a:spcBef>
                <a:spcPts val="0"/>
              </a:spcBef>
              <a:spcAft>
                <a:spcPts val="0"/>
              </a:spcAft>
              <a:buNone/>
            </a:pPr>
            <a:r>
              <a:rPr lang="en" sz="1200"/>
              <a:t>With those you have even more options:</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None/>
            </a:pPr>
            <a:r>
              <a:rPr lang="en" sz="1200"/>
              <a:t>In addition to limiting to given branch names, you can also limit this rule to certain directories in the repository, applying stricter rules to selected directories or branches.</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None/>
            </a:pPr>
            <a:r>
              <a:rPr lang="en" sz="1200"/>
              <a:t>And of course, in case of rejected commits, an additional rejection message can explain the detail of what this rule verifies.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There are a number of commit conditions, so let’s see them one by one!</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p:txBody>
      </p:sp>
      <p:sp>
        <p:nvSpPr>
          <p:cNvPr id="330" name="Google Shape;330;g484b756e69_0_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4829a24272_2_24: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First, let’s start with conditions you can use to control the commit message.</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As you can see here, you have the option to require a certain pattern.</a:t>
            </a:r>
            <a:endParaRPr sz="1200"/>
          </a:p>
          <a:p>
            <a:pPr indent="0" lvl="0" marL="0" rtl="0" algn="l">
              <a:spcBef>
                <a:spcPts val="0"/>
              </a:spcBef>
              <a:spcAft>
                <a:spcPts val="0"/>
              </a:spcAft>
              <a:buNone/>
            </a:pPr>
            <a:r>
              <a:rPr lang="en" sz="1200"/>
              <a:t>The Regular Expression gives you a wide variety of criteria, but you can also choose one of the listed examples, and customize those.</a:t>
            </a:r>
            <a:endParaRPr sz="1200"/>
          </a:p>
          <a:p>
            <a:pPr indent="0" lvl="0" marL="0" rtl="0" algn="l">
              <a:spcBef>
                <a:spcPts val="0"/>
              </a:spcBef>
              <a:spcAft>
                <a:spcPts val="0"/>
              </a:spcAft>
              <a:buNone/>
            </a:pPr>
            <a:r>
              <a:rPr lang="en" sz="1200">
                <a:solidFill>
                  <a:schemeClr val="dk1"/>
                </a:solidFill>
              </a:rPr>
              <a:t>A real life example could be to require commit messages to have a minimum length, like 20 characters.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t>Or you can for example enforce the Git 50/72 rule, which is considered a best practice. It requires a </a:t>
            </a:r>
            <a:r>
              <a:rPr lang="en" sz="1200"/>
              <a:t>maximum</a:t>
            </a:r>
            <a:r>
              <a:rPr lang="en" sz="1200"/>
              <a:t> 50 characters long first line, like a summary for the message then a blank line, then breaks the lines at 72 characters, so it’s well readable on an 80-column terminal. If you want to learn more on the 50/72 rule, visit our blog, there is a great article about it.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p:txBody>
      </p:sp>
      <p:sp>
        <p:nvSpPr>
          <p:cNvPr id="339" name="Google Shape;339;g4829a24272_2_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g4829a24272_2_35: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As you probably guessed by now, you can also enforce the mentioning of an issue key or keys in the commit message.</a:t>
            </a:r>
            <a:endParaRPr sz="1200"/>
          </a:p>
          <a:p>
            <a:pPr indent="0" lvl="0" marL="0" rtl="0" algn="l">
              <a:spcBef>
                <a:spcPts val="0"/>
              </a:spcBef>
              <a:spcAft>
                <a:spcPts val="0"/>
              </a:spcAft>
              <a:buNone/>
            </a:pPr>
            <a:r>
              <a:rPr lang="en" sz="1200"/>
              <a:t>JQL again gives you a wide range of options as you can see the examples.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To put this condition to good use, you could require exactly one unresolved issue from the currently running Scrum sprint to be associated with every commit.</a:t>
            </a:r>
            <a:endParaRPr sz="1200"/>
          </a:p>
          <a:p>
            <a:pPr indent="0" lvl="0" marL="0" rtl="0" algn="l">
              <a:spcBef>
                <a:spcPts val="0"/>
              </a:spcBef>
              <a:spcAft>
                <a:spcPts val="0"/>
              </a:spcAft>
              <a:buNone/>
            </a:pPr>
            <a:r>
              <a:t/>
            </a:r>
            <a:endParaRPr sz="1200"/>
          </a:p>
        </p:txBody>
      </p:sp>
      <p:sp>
        <p:nvSpPr>
          <p:cNvPr id="346" name="Google Shape;346;g4829a24272_2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g4829a24272_2_43: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In the next section of </a:t>
            </a:r>
            <a:r>
              <a:rPr lang="en" sz="1200"/>
              <a:t>conditions</a:t>
            </a:r>
            <a:r>
              <a:rPr lang="en" sz="1200"/>
              <a:t> for commits, you can control if the developer changed the files that they were supposed to.</a:t>
            </a:r>
            <a:endParaRPr sz="1200"/>
          </a:p>
          <a:p>
            <a:pPr indent="0" lvl="0" marL="0" rtl="0" algn="l">
              <a:spcBef>
                <a:spcPts val="0"/>
              </a:spcBef>
              <a:spcAft>
                <a:spcPts val="0"/>
              </a:spcAft>
              <a:buNone/>
            </a:pPr>
            <a:r>
              <a:rPr lang="en" sz="1200"/>
              <a:t>With this condition you can control what type of files should or should not be checked in, or in which directories.</a:t>
            </a:r>
            <a:endParaRPr sz="1200"/>
          </a:p>
          <a:p>
            <a:pPr indent="0" lvl="0" marL="0" rtl="0" algn="l">
              <a:spcBef>
                <a:spcPts val="0"/>
              </a:spcBef>
              <a:spcAft>
                <a:spcPts val="0"/>
              </a:spcAft>
              <a:buNone/>
            </a:pPr>
            <a:r>
              <a:rPr lang="en" sz="1200"/>
              <a:t>This - as you see - gives you granular control over what can be changed in a repository.</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In a production environment for example, this could be used to reject all temporary, hidden or local-only files from being checked into the repository.</a:t>
            </a:r>
            <a:endParaRPr sz="1200"/>
          </a:p>
        </p:txBody>
      </p:sp>
      <p:sp>
        <p:nvSpPr>
          <p:cNvPr id="353" name="Google Shape;353;g4829a24272_2_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Google Shape;359;g4829a24272_2_56: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Staying with the changed files, the next condition allows you to control in which directory are files changed.</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For example if you have a </a:t>
            </a:r>
            <a:r>
              <a:rPr lang="en" sz="1200">
                <a:solidFill>
                  <a:schemeClr val="dk1"/>
                </a:solidFill>
              </a:rPr>
              <a:t>testresults directory</a:t>
            </a:r>
            <a:r>
              <a:rPr lang="en" sz="1200"/>
              <a:t> to collect test result </a:t>
            </a:r>
            <a:r>
              <a:rPr lang="en" sz="1200">
                <a:solidFill>
                  <a:schemeClr val="dk1"/>
                </a:solidFill>
              </a:rPr>
              <a:t>consistently, this condition can require </a:t>
            </a:r>
            <a:r>
              <a:rPr lang="en" sz="1200"/>
              <a:t>a</a:t>
            </a:r>
            <a:r>
              <a:rPr lang="en" sz="1200"/>
              <a:t> "Test" type issue to be mentioned in the name of each sub-directory.</a:t>
            </a:r>
            <a:endParaRPr sz="1200"/>
          </a:p>
        </p:txBody>
      </p:sp>
      <p:sp>
        <p:nvSpPr>
          <p:cNvPr id="360" name="Google Shape;360;g4829a24272_2_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4829a24272_2_63: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Commit conditions can also dictate </a:t>
            </a:r>
            <a:r>
              <a:rPr b="1" lang="en" sz="1200"/>
              <a:t>who</a:t>
            </a:r>
            <a:r>
              <a:rPr lang="en" sz="1200"/>
              <a:t> can commit changes.</a:t>
            </a:r>
            <a:endParaRPr sz="1200"/>
          </a:p>
          <a:p>
            <a:pPr indent="0" lvl="0" marL="0" rtl="0" algn="l">
              <a:spcBef>
                <a:spcPts val="0"/>
              </a:spcBef>
              <a:spcAft>
                <a:spcPts val="0"/>
              </a:spcAft>
              <a:buNone/>
            </a:pPr>
            <a:r>
              <a:rPr lang="en" sz="1200"/>
              <a:t>You can verify for example, if the user who tries to commit code is indeed a Jira user and has a valid Jira account.</a:t>
            </a:r>
            <a:endParaRPr sz="1200"/>
          </a:p>
          <a:p>
            <a:pPr indent="0" lvl="0" marL="0" rtl="0" algn="l">
              <a:spcBef>
                <a:spcPts val="0"/>
              </a:spcBef>
              <a:spcAft>
                <a:spcPts val="0"/>
              </a:spcAft>
              <a:buNone/>
            </a:pPr>
            <a:r>
              <a:rPr lang="en" sz="1200"/>
              <a:t>You can go further and require any committer to also be part of a Jira group in order to be granted access.</a:t>
            </a:r>
            <a:endParaRPr sz="1200"/>
          </a:p>
          <a:p>
            <a:pPr indent="0" lvl="0" marL="0" rtl="0" algn="l">
              <a:spcBef>
                <a:spcPts val="0"/>
              </a:spcBef>
              <a:spcAft>
                <a:spcPts val="0"/>
              </a:spcAft>
              <a:buNone/>
            </a:pPr>
            <a:r>
              <a:rPr lang="en" sz="1200"/>
              <a:t>So for example, if you are working on a mobile app for Android, you can set up this condition to accept commits only from Jira users in the android-developers group.</a:t>
            </a:r>
            <a:endParaRPr sz="1200"/>
          </a:p>
        </p:txBody>
      </p:sp>
      <p:sp>
        <p:nvSpPr>
          <p:cNvPr id="367" name="Google Shape;367;g4829a24272_2_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Google Shape;373;g4829a24272_2_69: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You can choose to check for the email address or the username of the committer user and require those to follow a predefined pattern of your choosing.</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solidFill>
                  <a:schemeClr val="dk1"/>
                </a:solidFill>
              </a:rPr>
              <a:t>Y</a:t>
            </a:r>
            <a:r>
              <a:rPr lang="en" sz="1200">
                <a:solidFill>
                  <a:schemeClr val="dk1"/>
                </a:solidFill>
              </a:rPr>
              <a:t>ou can use this condition for example, to also make sure that the commit is submitted by the developer who is assigned to the issue or </a:t>
            </a:r>
            <a:r>
              <a:rPr lang="en" sz="1200"/>
              <a:t>to </a:t>
            </a:r>
            <a:r>
              <a:rPr lang="en" sz="1200"/>
              <a:t>check for your company domain in the email address of the committer.</a:t>
            </a:r>
            <a:endParaRPr sz="1200"/>
          </a:p>
        </p:txBody>
      </p:sp>
      <p:sp>
        <p:nvSpPr>
          <p:cNvPr id="374" name="Google Shape;374;g4829a24272_2_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g484b756e69_0_129: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 Okay, so now that you defined the conditions and rules within your commit policy, you saved it and now want to apply to the repository that you created the policy for.</a:t>
            </a:r>
            <a:endParaRPr sz="1200">
              <a:solidFill>
                <a:schemeClr val="dk1"/>
              </a:solidFill>
            </a:endParaRPr>
          </a:p>
          <a:p>
            <a:pPr indent="0" lvl="0" marL="0" rtl="0" algn="l">
              <a:spcBef>
                <a:spcPts val="0"/>
              </a:spcBef>
              <a:spcAft>
                <a:spcPts val="0"/>
              </a:spcAft>
              <a:buNone/>
            </a:pPr>
            <a:r>
              <a:rPr lang="en" sz="1200">
                <a:solidFill>
                  <a:srgbClr val="FF0000"/>
                </a:solidFill>
              </a:rPr>
              <a:t>&gt;&gt;NEXT&lt;&lt;</a:t>
            </a:r>
            <a:endParaRPr sz="1200">
              <a:solidFill>
                <a:schemeClr val="dk1"/>
              </a:solidFill>
            </a:endParaRPr>
          </a:p>
        </p:txBody>
      </p:sp>
      <p:sp>
        <p:nvSpPr>
          <p:cNvPr id="381" name="Google Shape;381;g484b756e69_0_1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0" name="Shape 390"/>
        <p:cNvGrpSpPr/>
        <p:nvPr/>
      </p:nvGrpSpPr>
      <p:grpSpPr>
        <a:xfrm>
          <a:off x="0" y="0"/>
          <a:ext cx="0" cy="0"/>
          <a:chOff x="0" y="0"/>
          <a:chExt cx="0" cy="0"/>
        </a:xfrm>
      </p:grpSpPr>
      <p:sp>
        <p:nvSpPr>
          <p:cNvPr id="391" name="Google Shape;391;g43b4a3f0ac_0_68: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We invested into making the installation of hook scripts a breeze.</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If you go back to commit policies, there is an option to “Apply to a repository” for every policy.</a:t>
            </a:r>
            <a:endParaRPr sz="1200">
              <a:solidFill>
                <a:schemeClr val="dk1"/>
              </a:solidFill>
            </a:endParaRPr>
          </a:p>
          <a:p>
            <a:pPr indent="0" lvl="0" marL="0" rtl="0" algn="l">
              <a:spcBef>
                <a:spcPts val="0"/>
              </a:spcBef>
              <a:spcAft>
                <a:spcPts val="0"/>
              </a:spcAft>
              <a:buNone/>
            </a:pPr>
            <a:r>
              <a:rPr lang="en" sz="1200">
                <a:solidFill>
                  <a:schemeClr val="dk1"/>
                </a:solidFill>
              </a:rPr>
              <a:t>If you select that, you are greeted with a wizard that guides you through the process.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What we are </a:t>
            </a:r>
            <a:r>
              <a:rPr lang="en" sz="1200">
                <a:solidFill>
                  <a:schemeClr val="dk1"/>
                </a:solidFill>
              </a:rPr>
              <a:t>basically doing here is preparing the hook script, that we already mentioned earlier.</a:t>
            </a:r>
            <a:endParaRPr sz="1200">
              <a:solidFill>
                <a:schemeClr val="dk1"/>
              </a:solidFill>
            </a:endParaRPr>
          </a:p>
          <a:p>
            <a:pPr indent="0" lvl="0" marL="0" rtl="0" algn="l">
              <a:spcBef>
                <a:spcPts val="0"/>
              </a:spcBef>
              <a:spcAft>
                <a:spcPts val="0"/>
              </a:spcAft>
              <a:buNone/>
            </a:pPr>
            <a:r>
              <a:rPr lang="en" sz="1200">
                <a:solidFill>
                  <a:schemeClr val="dk1"/>
                </a:solidFill>
              </a:rPr>
              <a:t>This is the point, when we already created our policy, we just need a pre-configured downloadable hook script package (an actual ZIP file) that we can take and place into our local or remote repository.</a:t>
            </a:r>
            <a:endParaRPr sz="1200">
              <a:solidFill>
                <a:schemeClr val="dk1"/>
              </a:solidFill>
            </a:endParaRPr>
          </a:p>
          <a:p>
            <a:pPr indent="0" lvl="0" marL="0" rtl="0" algn="l">
              <a:spcBef>
                <a:spcPts val="0"/>
              </a:spcBef>
              <a:spcAft>
                <a:spcPts val="0"/>
              </a:spcAft>
              <a:buNone/>
            </a:pPr>
            <a:r>
              <a:rPr lang="en" sz="1200">
                <a:solidFill>
                  <a:schemeClr val="dk1"/>
                </a:solidFill>
              </a:rPr>
              <a:t>This wizard helps us setup a few things and grab the hook script at the end.</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0" lvl="0" marL="457200" rtl="0" algn="l">
              <a:spcBef>
                <a:spcPts val="0"/>
              </a:spcBef>
              <a:spcAft>
                <a:spcPts val="0"/>
              </a:spcAft>
              <a:buNone/>
            </a:pPr>
            <a:r>
              <a:t/>
            </a:r>
            <a:endParaRPr sz="1200">
              <a:solidFill>
                <a:schemeClr val="dk1"/>
              </a:solidFill>
            </a:endParaRPr>
          </a:p>
        </p:txBody>
      </p:sp>
      <p:sp>
        <p:nvSpPr>
          <p:cNvPr id="392" name="Google Shape;392;g43b4a3f0ac_0_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7" name="Shape 397"/>
        <p:cNvGrpSpPr/>
        <p:nvPr/>
      </p:nvGrpSpPr>
      <p:grpSpPr>
        <a:xfrm>
          <a:off x="0" y="0"/>
          <a:ext cx="0" cy="0"/>
          <a:chOff x="0" y="0"/>
          <a:chExt cx="0" cy="0"/>
        </a:xfrm>
      </p:grpSpPr>
      <p:sp>
        <p:nvSpPr>
          <p:cNvPr id="398" name="Google Shape;398;g44de9b289f_0_45: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So let’s start.</a:t>
            </a:r>
            <a:endParaRPr sz="1200"/>
          </a:p>
          <a:p>
            <a:pPr indent="0" lvl="0" marL="0" rtl="0" algn="l">
              <a:spcBef>
                <a:spcPts val="0"/>
              </a:spcBef>
              <a:spcAft>
                <a:spcPts val="0"/>
              </a:spcAft>
              <a:buClr>
                <a:schemeClr val="dk1"/>
              </a:buClr>
              <a:buSzPts val="1100"/>
              <a:buFont typeface="Arial"/>
              <a:buNone/>
            </a:pPr>
            <a:r>
              <a:rPr lang="en" sz="1200"/>
              <a:t>First, select what VCS are you using.</a:t>
            </a:r>
            <a:endParaRPr sz="1200"/>
          </a:p>
          <a:p>
            <a:pPr indent="0" lvl="0" marL="0" rtl="0" algn="l">
              <a:spcBef>
                <a:spcPts val="0"/>
              </a:spcBef>
              <a:spcAft>
                <a:spcPts val="0"/>
              </a:spcAft>
              <a:buClr>
                <a:schemeClr val="dk1"/>
              </a:buClr>
              <a:buSzPts val="1100"/>
              <a:buFont typeface="Arial"/>
              <a:buNone/>
            </a:pPr>
            <a:r>
              <a:t/>
            </a:r>
            <a:endParaRPr sz="1200"/>
          </a:p>
        </p:txBody>
      </p:sp>
      <p:sp>
        <p:nvSpPr>
          <p:cNvPr id="399" name="Google Shape;399;g44de9b289f_0_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4" name="Shape 404"/>
        <p:cNvGrpSpPr/>
        <p:nvPr/>
      </p:nvGrpSpPr>
      <p:grpSpPr>
        <a:xfrm>
          <a:off x="0" y="0"/>
          <a:ext cx="0" cy="0"/>
          <a:chOff x="0" y="0"/>
          <a:chExt cx="0" cy="0"/>
        </a:xfrm>
      </p:grpSpPr>
      <p:sp>
        <p:nvSpPr>
          <p:cNvPr id="405" name="Google Shape;405;g46034070bf_0_2: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Then select if you are planning to install this into a central repository or to your local clone</a:t>
            </a:r>
            <a:r>
              <a:rPr lang="en" sz="1200">
                <a:solidFill>
                  <a:schemeClr val="dk1"/>
                </a:solidFill>
              </a:rPr>
              <a:t>.</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(For centralized VCS, this option is not offered, for obvious reasons.)</a:t>
            </a:r>
            <a:endParaRPr sz="1200">
              <a:solidFill>
                <a:schemeClr val="dk1"/>
              </a:solidFill>
            </a:endParaRPr>
          </a:p>
        </p:txBody>
      </p:sp>
      <p:sp>
        <p:nvSpPr>
          <p:cNvPr id="406" name="Google Shape;406;g46034070bf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1" name="Shape 411"/>
        <p:cNvGrpSpPr/>
        <p:nvPr/>
      </p:nvGrpSpPr>
      <p:grpSpPr>
        <a:xfrm>
          <a:off x="0" y="0"/>
          <a:ext cx="0" cy="0"/>
          <a:chOff x="0" y="0"/>
          <a:chExt cx="0" cy="0"/>
        </a:xfrm>
      </p:grpSpPr>
      <p:sp>
        <p:nvSpPr>
          <p:cNvPr id="412" name="Google Shape;412;g46034070bf_0_7: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Then select what </a:t>
            </a:r>
            <a:r>
              <a:rPr lang="en" sz="1200">
                <a:solidFill>
                  <a:schemeClr val="dk1"/>
                </a:solidFill>
              </a:rPr>
              <a:t>operating system hosts the corresponding repository.</a:t>
            </a:r>
            <a:endParaRPr sz="1200"/>
          </a:p>
        </p:txBody>
      </p:sp>
      <p:sp>
        <p:nvSpPr>
          <p:cNvPr id="413" name="Google Shape;413;g46034070bf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Google Shape;419;g46034070bf_0_16: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The hook scripts are developed in the Python programming language, as the most widely used platform-independent interpreter language.</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t>As the next step, the wizard verifies if you have the Python runtime installed on the computer that hosts the repository.</a:t>
            </a:r>
            <a:endParaRPr sz="1200"/>
          </a:p>
          <a:p>
            <a:pPr indent="0" lvl="0" marL="0" rtl="0" algn="l">
              <a:spcBef>
                <a:spcPts val="0"/>
              </a:spcBef>
              <a:spcAft>
                <a:spcPts val="0"/>
              </a:spcAft>
              <a:buClr>
                <a:schemeClr val="dk1"/>
              </a:buClr>
              <a:buSzPts val="1100"/>
              <a:buFont typeface="Arial"/>
              <a:buNone/>
            </a:pPr>
            <a:r>
              <a:rPr lang="en" sz="1200"/>
              <a:t>If you don’t, it’s a good time to install it. Note that there are convenient Python installers for every major operating system.</a:t>
            </a:r>
            <a:endParaRPr sz="1200"/>
          </a:p>
          <a:p>
            <a:pPr indent="0" lvl="0" marL="0" rtl="0" algn="l">
              <a:spcBef>
                <a:spcPts val="0"/>
              </a:spcBef>
              <a:spcAft>
                <a:spcPts val="0"/>
              </a:spcAft>
              <a:buClr>
                <a:schemeClr val="dk1"/>
              </a:buClr>
              <a:buSzPts val="1100"/>
              <a:buFont typeface="Arial"/>
              <a:buNone/>
            </a:pPr>
            <a:r>
              <a:rPr lang="en" sz="1200"/>
              <a:t>If you do, just confirm you have it installed.</a:t>
            </a:r>
            <a:endParaRPr sz="1200"/>
          </a:p>
        </p:txBody>
      </p:sp>
      <p:sp>
        <p:nvSpPr>
          <p:cNvPr id="420" name="Google Shape;420;g46034070bf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5" name="Shape 425"/>
        <p:cNvGrpSpPr/>
        <p:nvPr/>
      </p:nvGrpSpPr>
      <p:grpSpPr>
        <a:xfrm>
          <a:off x="0" y="0"/>
          <a:ext cx="0" cy="0"/>
          <a:chOff x="0" y="0"/>
          <a:chExt cx="0" cy="0"/>
        </a:xfrm>
      </p:grpSpPr>
      <p:sp>
        <p:nvSpPr>
          <p:cNvPr id="426" name="Google Shape;426;g46034070bf_0_22: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At this point, your hook script is ready to be downloaded.</a:t>
            </a:r>
            <a:endParaRPr sz="1200"/>
          </a:p>
          <a:p>
            <a:pPr indent="0" lvl="0" marL="0" rtl="0" algn="l">
              <a:spcBef>
                <a:spcPts val="0"/>
              </a:spcBef>
              <a:spcAft>
                <a:spcPts val="0"/>
              </a:spcAft>
              <a:buClr>
                <a:schemeClr val="dk1"/>
              </a:buClr>
              <a:buSzPts val="1100"/>
              <a:buFont typeface="Arial"/>
              <a:buNone/>
            </a:pPr>
            <a:r>
              <a:rPr lang="en" sz="1200"/>
              <a:t>It’s actually a script package, that downloads in a ZIP file.</a:t>
            </a:r>
            <a:endParaRPr sz="1200"/>
          </a:p>
          <a:p>
            <a:pPr indent="0" lvl="0" marL="0" rtl="0" algn="l">
              <a:spcBef>
                <a:spcPts val="0"/>
              </a:spcBef>
              <a:spcAft>
                <a:spcPts val="0"/>
              </a:spcAft>
              <a:buClr>
                <a:schemeClr val="dk1"/>
              </a:buClr>
              <a:buSzPts val="1100"/>
              <a:buFont typeface="Arial"/>
              <a:buNone/>
            </a:pPr>
            <a:r>
              <a:rPr lang="en" sz="1200"/>
              <a:t>At this screen, hit download</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p:txBody>
      </p:sp>
      <p:sp>
        <p:nvSpPr>
          <p:cNvPr id="427" name="Google Shape;427;g46034070bf_0_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2" name="Shape 432"/>
        <p:cNvGrpSpPr/>
        <p:nvPr/>
      </p:nvGrpSpPr>
      <p:grpSpPr>
        <a:xfrm>
          <a:off x="0" y="0"/>
          <a:ext cx="0" cy="0"/>
          <a:chOff x="0" y="0"/>
          <a:chExt cx="0" cy="0"/>
        </a:xfrm>
      </p:grpSpPr>
      <p:sp>
        <p:nvSpPr>
          <p:cNvPr id="433" name="Google Shape;433;g46034070bf_0_34: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And install the hook script by unzipping it to the folder in your repository where your VCS expects it</a:t>
            </a:r>
            <a:endParaRPr sz="1200"/>
          </a:p>
        </p:txBody>
      </p:sp>
      <p:sp>
        <p:nvSpPr>
          <p:cNvPr id="434" name="Google Shape;434;g46034070bf_0_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9" name="Shape 439"/>
        <p:cNvGrpSpPr/>
        <p:nvPr/>
      </p:nvGrpSpPr>
      <p:grpSpPr>
        <a:xfrm>
          <a:off x="0" y="0"/>
          <a:ext cx="0" cy="0"/>
          <a:chOff x="0" y="0"/>
          <a:chExt cx="0" cy="0"/>
        </a:xfrm>
      </p:grpSpPr>
      <p:sp>
        <p:nvSpPr>
          <p:cNvPr id="440" name="Google Shape;440;g46034070bf_0_29: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I</a:t>
            </a:r>
            <a:r>
              <a:rPr lang="en" sz="1200">
                <a:solidFill>
                  <a:schemeClr val="dk1"/>
                </a:solidFill>
              </a:rPr>
              <a:t>n this Git repository example, unzip them to the hooks directory.</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p:txBody>
      </p:sp>
      <p:sp>
        <p:nvSpPr>
          <p:cNvPr id="441" name="Google Shape;441;g46034070bf_0_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6" name="Shape 446"/>
        <p:cNvGrpSpPr/>
        <p:nvPr/>
      </p:nvGrpSpPr>
      <p:grpSpPr>
        <a:xfrm>
          <a:off x="0" y="0"/>
          <a:ext cx="0" cy="0"/>
          <a:chOff x="0" y="0"/>
          <a:chExt cx="0" cy="0"/>
        </a:xfrm>
      </p:grpSpPr>
      <p:sp>
        <p:nvSpPr>
          <p:cNvPr id="447" name="Google Shape;447;g46034070bf_0_39: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If the files are in place, you can test your configuration.</a:t>
            </a:r>
            <a:endParaRPr sz="1200"/>
          </a:p>
          <a:p>
            <a:pPr indent="0" lvl="0" marL="0" rtl="0" algn="l">
              <a:spcBef>
                <a:spcPts val="0"/>
              </a:spcBef>
              <a:spcAft>
                <a:spcPts val="0"/>
              </a:spcAft>
              <a:buClr>
                <a:schemeClr val="dk1"/>
              </a:buClr>
              <a:buSzPts val="1100"/>
              <a:buFont typeface="Arial"/>
              <a:buNone/>
            </a:pPr>
            <a:r>
              <a:rPr lang="en" sz="1200"/>
              <a:t>You can do that by intentionally committing something that should be rejected, then something that should  be accepted.</a:t>
            </a:r>
            <a:endParaRPr sz="1200"/>
          </a:p>
        </p:txBody>
      </p:sp>
      <p:sp>
        <p:nvSpPr>
          <p:cNvPr id="448" name="Google Shape;448;g46034070bf_0_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3" name="Shape 453"/>
        <p:cNvGrpSpPr/>
        <p:nvPr/>
      </p:nvGrpSpPr>
      <p:grpSpPr>
        <a:xfrm>
          <a:off x="0" y="0"/>
          <a:ext cx="0" cy="0"/>
          <a:chOff x="0" y="0"/>
          <a:chExt cx="0" cy="0"/>
        </a:xfrm>
      </p:grpSpPr>
      <p:sp>
        <p:nvSpPr>
          <p:cNvPr id="454" name="Google Shape;454;g46034070bf_0_48: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Let’s look at a quick example here.</a:t>
            </a:r>
            <a:endParaRPr sz="1200"/>
          </a:p>
          <a:p>
            <a:pPr indent="0" lvl="0" marL="0" rtl="0" algn="l">
              <a:spcBef>
                <a:spcPts val="0"/>
              </a:spcBef>
              <a:spcAft>
                <a:spcPts val="0"/>
              </a:spcAft>
              <a:buClr>
                <a:schemeClr val="dk1"/>
              </a:buClr>
              <a:buSzPts val="1100"/>
              <a:buFont typeface="Arial"/>
              <a:buNone/>
            </a:pPr>
            <a:r>
              <a:rPr lang="en" sz="1200"/>
              <a:t>Let’s try to commit something to the repository, where we installed a commit policy which verifies if the commit message contains a Jira issue key and if that mentioned issue is an unresolved, in progress issue.</a:t>
            </a:r>
            <a:endParaRPr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Clr>
                <a:schemeClr val="dk1"/>
              </a:buClr>
              <a:buSzPts val="1100"/>
              <a:buFont typeface="Arial"/>
              <a:buNone/>
            </a:pPr>
            <a:r>
              <a:rPr lang="en" sz="1200"/>
              <a:t>There has been some changes made and first we try to commit these without mentioning a Jira issue.</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Clr>
                <a:schemeClr val="dk1"/>
              </a:buClr>
              <a:buSzPts val="1100"/>
              <a:buFont typeface="Arial"/>
              <a:buNone/>
            </a:pPr>
            <a:r>
              <a:rPr lang="en" sz="1200"/>
              <a:t>The commit is rejected immediately.</a:t>
            </a:r>
            <a:endParaRPr sz="1200"/>
          </a:p>
          <a:p>
            <a:pPr indent="0" lvl="0" marL="0" rtl="0" algn="l">
              <a:spcBef>
                <a:spcPts val="0"/>
              </a:spcBef>
              <a:spcAft>
                <a:spcPts val="0"/>
              </a:spcAft>
              <a:buClr>
                <a:schemeClr val="dk1"/>
              </a:buClr>
              <a:buSzPts val="1100"/>
              <a:buFont typeface="Arial"/>
              <a:buNone/>
            </a:pPr>
            <a:r>
              <a:rPr lang="en" sz="1200"/>
              <a:t>Note that the commit policy is installed in our local repository, so the commits are rejected immediately.</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Clr>
                <a:schemeClr val="dk1"/>
              </a:buClr>
              <a:buSzPts val="1100"/>
              <a:buFont typeface="Arial"/>
              <a:buNone/>
            </a:pPr>
            <a:r>
              <a:rPr lang="en" sz="1200"/>
              <a:t>Let’s add a Jira issue key and commit again.</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Clr>
                <a:schemeClr val="dk1"/>
              </a:buClr>
              <a:buSzPts val="1100"/>
              <a:buFont typeface="Arial"/>
              <a:buNone/>
            </a:pPr>
            <a:r>
              <a:rPr lang="en" sz="1200"/>
              <a:t>It’s rejected again.</a:t>
            </a:r>
            <a:endParaRPr sz="1200"/>
          </a:p>
          <a:p>
            <a:pPr indent="0" lvl="0" marL="0" rtl="0" algn="l">
              <a:spcBef>
                <a:spcPts val="0"/>
              </a:spcBef>
              <a:spcAft>
                <a:spcPts val="0"/>
              </a:spcAft>
              <a:buClr>
                <a:schemeClr val="dk1"/>
              </a:buClr>
              <a:buSzPts val="1100"/>
              <a:buFont typeface="Arial"/>
              <a:buNone/>
            </a:pPr>
            <a:r>
              <a:rPr lang="en" sz="1200"/>
              <a:t>The rejection message says it should be a unresolved, in-progress issue, so the one we added was clearly the wrong one.</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Clr>
                <a:schemeClr val="dk1"/>
              </a:buClr>
              <a:buSzPts val="1100"/>
              <a:buFont typeface="Arial"/>
              <a:buNone/>
            </a:pPr>
            <a:r>
              <a:rPr lang="en" sz="1200"/>
              <a:t>Let’s correct this.</a:t>
            </a:r>
            <a:endParaRPr sz="1200"/>
          </a:p>
          <a:p>
            <a:pPr indent="0" lvl="0" marL="0" rtl="0" algn="l">
              <a:spcBef>
                <a:spcPts val="0"/>
              </a:spcBef>
              <a:spcAft>
                <a:spcPts val="0"/>
              </a:spcAft>
              <a:buClr>
                <a:schemeClr val="dk1"/>
              </a:buClr>
              <a:buSzPts val="1100"/>
              <a:buFont typeface="Arial"/>
              <a:buNone/>
            </a:pPr>
            <a:r>
              <a:rPr lang="en" sz="1200"/>
              <a:t>This commit is now accepted as all the rules in the policy are satisfied.</a:t>
            </a:r>
            <a:endParaRPr sz="1200"/>
          </a:p>
        </p:txBody>
      </p:sp>
      <p:sp>
        <p:nvSpPr>
          <p:cNvPr id="455" name="Google Shape;455;g46034070bf_0_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5" name="Shape 465"/>
        <p:cNvGrpSpPr/>
        <p:nvPr/>
      </p:nvGrpSpPr>
      <p:grpSpPr>
        <a:xfrm>
          <a:off x="0" y="0"/>
          <a:ext cx="0" cy="0"/>
          <a:chOff x="0" y="0"/>
          <a:chExt cx="0" cy="0"/>
        </a:xfrm>
      </p:grpSpPr>
      <p:sp>
        <p:nvSpPr>
          <p:cNvPr id="466" name="Google Shape;466;g4600e0113f_0_121: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Here is a</a:t>
            </a:r>
            <a:r>
              <a:rPr lang="en" sz="1200"/>
              <a:t> quick example for checking tags.</a:t>
            </a:r>
            <a:endParaRPr sz="1200"/>
          </a:p>
          <a:p>
            <a:pPr indent="0" lvl="0" marL="0" rtl="0" algn="l">
              <a:spcBef>
                <a:spcPts val="0"/>
              </a:spcBef>
              <a:spcAft>
                <a:spcPts val="0"/>
              </a:spcAft>
              <a:buClr>
                <a:schemeClr val="dk1"/>
              </a:buClr>
              <a:buSzPts val="1100"/>
              <a:buFont typeface="Arial"/>
              <a:buNone/>
            </a:pPr>
            <a:r>
              <a:rPr lang="en" sz="1200"/>
              <a:t>The policy in play here expects us to follow semantic versioning in tag names.</a:t>
            </a:r>
            <a:endParaRPr sz="1200"/>
          </a:p>
          <a:p>
            <a:pPr indent="0" lvl="0" marL="0" rtl="0" algn="l">
              <a:spcBef>
                <a:spcPts val="0"/>
              </a:spcBef>
              <a:spcAft>
                <a:spcPts val="0"/>
              </a:spcAft>
              <a:buClr>
                <a:schemeClr val="dk1"/>
              </a:buClr>
              <a:buSzPts val="1100"/>
              <a:buFont typeface="Arial"/>
              <a:buNone/>
            </a:pPr>
            <a:r>
              <a:rPr lang="en" sz="1200"/>
              <a:t>So for example “v3.4.5”.</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Clr>
                <a:schemeClr val="dk1"/>
              </a:buClr>
              <a:buSzPts val="1100"/>
              <a:buFont typeface="Arial"/>
              <a:buNone/>
            </a:pPr>
            <a:r>
              <a:rPr lang="en" sz="1200"/>
              <a:t>Try to push a tag to the server that doesn’t respect it.</a:t>
            </a:r>
            <a:endParaRPr sz="1200"/>
          </a:p>
          <a:p>
            <a:pPr indent="0" lvl="0" marL="0" rtl="0" algn="l">
              <a:spcBef>
                <a:spcPts val="0"/>
              </a:spcBef>
              <a:spcAft>
                <a:spcPts val="0"/>
              </a:spcAft>
              <a:buClr>
                <a:schemeClr val="dk1"/>
              </a:buClr>
              <a:buSzPts val="1100"/>
              <a:buFont typeface="Arial"/>
              <a:buNone/>
            </a:pPr>
            <a:r>
              <a:rPr lang="en" sz="1200"/>
              <a:t>The commit is rejected as the format is not correct.</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Clr>
                <a:schemeClr val="dk1"/>
              </a:buClr>
              <a:buSzPts val="1100"/>
              <a:buFont typeface="Arial"/>
              <a:buNone/>
            </a:pPr>
            <a:r>
              <a:rPr lang="en" sz="1200"/>
              <a:t>Let’s rename the tag.</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Clr>
                <a:schemeClr val="dk1"/>
              </a:buClr>
              <a:buSzPts val="1100"/>
              <a:buFont typeface="Arial"/>
              <a:buNone/>
            </a:pPr>
            <a:r>
              <a:rPr lang="en" sz="1200"/>
              <a:t>This attempt is now successful as the rule in the policy is satisfied.</a:t>
            </a:r>
            <a:endParaRPr sz="1200"/>
          </a:p>
        </p:txBody>
      </p:sp>
      <p:sp>
        <p:nvSpPr>
          <p:cNvPr id="467" name="Google Shape;467;g4600e0113f_0_1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5" name="Shape 475"/>
        <p:cNvGrpSpPr/>
        <p:nvPr/>
      </p:nvGrpSpPr>
      <p:grpSpPr>
        <a:xfrm>
          <a:off x="0" y="0"/>
          <a:ext cx="0" cy="0"/>
          <a:chOff x="0" y="0"/>
          <a:chExt cx="0" cy="0"/>
        </a:xfrm>
      </p:grpSpPr>
      <p:sp>
        <p:nvSpPr>
          <p:cNvPr id="476" name="Google Shape;476;g4600e0113f_0_136: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L</a:t>
            </a:r>
            <a:r>
              <a:rPr lang="en" sz="1200"/>
              <a:t>ook at a similar example for branches under Subversion.</a:t>
            </a:r>
            <a:endParaRPr sz="1200"/>
          </a:p>
          <a:p>
            <a:pPr indent="0" lvl="0" marL="0" rtl="0" algn="l">
              <a:spcBef>
                <a:spcPts val="0"/>
              </a:spcBef>
              <a:spcAft>
                <a:spcPts val="0"/>
              </a:spcAft>
              <a:buClr>
                <a:schemeClr val="dk1"/>
              </a:buClr>
              <a:buSzPts val="1100"/>
              <a:buFont typeface="Arial"/>
              <a:buNone/>
            </a:pPr>
            <a:r>
              <a:rPr lang="en" sz="1200"/>
              <a:t>The rule here verifies if the branch name contains the key of a task type issue.</a:t>
            </a:r>
            <a:endParaRPr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 </a:t>
            </a:r>
            <a:r>
              <a:rPr lang="en" sz="1200"/>
              <a:t>Let’s try to commit something to the repository that violates it.</a:t>
            </a:r>
            <a:endParaRPr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Clr>
                <a:schemeClr val="dk1"/>
              </a:buClr>
              <a:buSzPts val="1100"/>
              <a:buFont typeface="Arial"/>
              <a:buNone/>
            </a:pPr>
            <a:r>
              <a:rPr lang="en" sz="1200"/>
              <a:t>The commit is rejected as we didn’t give an issue key in the branch name.</a:t>
            </a:r>
            <a:endParaRPr sz="1200"/>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p>
          <a:p>
            <a:pPr indent="0" lvl="0" marL="0" rtl="0" algn="l">
              <a:spcBef>
                <a:spcPts val="0"/>
              </a:spcBef>
              <a:spcAft>
                <a:spcPts val="0"/>
              </a:spcAft>
              <a:buClr>
                <a:schemeClr val="dk1"/>
              </a:buClr>
              <a:buSzPts val="1100"/>
              <a:buFont typeface="Arial"/>
              <a:buNone/>
            </a:pPr>
            <a:r>
              <a:rPr lang="en" sz="1200"/>
              <a:t>After we corrected it, the commit is accepted.</a:t>
            </a:r>
            <a:endParaRPr sz="1200"/>
          </a:p>
        </p:txBody>
      </p:sp>
      <p:sp>
        <p:nvSpPr>
          <p:cNvPr id="477" name="Google Shape;477;g4600e0113f_0_1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g46034070bf_0_55: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And with that you tested your policy and you are done!</a:t>
            </a:r>
            <a:endParaRPr sz="1200"/>
          </a:p>
          <a:p>
            <a:pPr indent="0" lvl="0" marL="0" rtl="0" algn="l">
              <a:spcBef>
                <a:spcPts val="0"/>
              </a:spcBef>
              <a:spcAft>
                <a:spcPts val="0"/>
              </a:spcAft>
              <a:buClr>
                <a:schemeClr val="dk1"/>
              </a:buClr>
              <a:buSzPts val="1100"/>
              <a:buFont typeface="Arial"/>
              <a:buNone/>
            </a:pPr>
            <a:r>
              <a:rPr lang="en" sz="1200"/>
              <a:t>It’s live in your repository, guarding it from non-compliant commits!</a:t>
            </a:r>
            <a:endParaRPr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Clr>
                <a:schemeClr val="dk1"/>
              </a:buClr>
              <a:buSzPts val="1100"/>
              <a:buFont typeface="Arial"/>
              <a:buNone/>
            </a:pPr>
            <a:r>
              <a:rPr lang="en" sz="1200">
                <a:solidFill>
                  <a:schemeClr val="dk1"/>
                </a:solidFill>
              </a:rPr>
              <a:t>It is important to understand that the hook script does not “contain” the policy, but connects to the Commit Policy app and refers to a policy by the policy ID at every verification.</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It means that after installing the hook script, you can freely re-configure the policy in the Commit Policy app any time, and the changes will be immediately reflected in every repo that has a hook script relying on that policy.</a:t>
            </a:r>
            <a:endParaRPr sz="1200"/>
          </a:p>
        </p:txBody>
      </p:sp>
      <p:sp>
        <p:nvSpPr>
          <p:cNvPr id="487" name="Google Shape;487;g46034070bf_0_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2" name="Shape 492"/>
        <p:cNvGrpSpPr/>
        <p:nvPr/>
      </p:nvGrpSpPr>
      <p:grpSpPr>
        <a:xfrm>
          <a:off x="0" y="0"/>
          <a:ext cx="0" cy="0"/>
          <a:chOff x="0" y="0"/>
          <a:chExt cx="0" cy="0"/>
        </a:xfrm>
      </p:grpSpPr>
      <p:sp>
        <p:nvSpPr>
          <p:cNvPr id="493" name="Google Shape;493;g484b756e69_0_139: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Commit Policy for Jira provides a functionality that doesn’t tie you to a specific Version Control System or IDE (Integrated Development Environment).</a:t>
            </a:r>
            <a:endParaRPr sz="1200">
              <a:solidFill>
                <a:schemeClr val="dk1"/>
              </a:solidFill>
            </a:endParaRPr>
          </a:p>
          <a:p>
            <a:pPr indent="0" lvl="0" marL="0" rtl="0" algn="l">
              <a:spcBef>
                <a:spcPts val="0"/>
              </a:spcBef>
              <a:spcAft>
                <a:spcPts val="0"/>
              </a:spcAft>
              <a:buNone/>
            </a:pPr>
            <a:r>
              <a:rPr lang="en" sz="1200">
                <a:solidFill>
                  <a:schemeClr val="dk1"/>
                </a:solidFill>
              </a:rPr>
              <a:t>You can use the app in any scenario, tool or environment you choose.</a:t>
            </a:r>
            <a:endParaRPr sz="1200">
              <a:solidFill>
                <a:schemeClr val="dk1"/>
              </a:solidFill>
            </a:endParaRPr>
          </a:p>
        </p:txBody>
      </p:sp>
      <p:sp>
        <p:nvSpPr>
          <p:cNvPr id="494" name="Google Shape;494;g484b756e69_0_1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3" name="Shape 503"/>
        <p:cNvGrpSpPr/>
        <p:nvPr/>
      </p:nvGrpSpPr>
      <p:grpSpPr>
        <a:xfrm>
          <a:off x="0" y="0"/>
          <a:ext cx="0" cy="0"/>
          <a:chOff x="0" y="0"/>
          <a:chExt cx="0" cy="0"/>
        </a:xfrm>
      </p:grpSpPr>
      <p:sp>
        <p:nvSpPr>
          <p:cNvPr id="504" name="Google Shape;504;g4600e0113f_0_149: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It’s compatible with all the major Version Control Systems like Git, Subversion or Mercurial.</a:t>
            </a:r>
            <a:endParaRPr sz="1200"/>
          </a:p>
          <a:p>
            <a:pPr indent="0" lvl="0" marL="0" rtl="0" algn="l">
              <a:spcBef>
                <a:spcPts val="0"/>
              </a:spcBef>
              <a:spcAft>
                <a:spcPts val="0"/>
              </a:spcAft>
              <a:buClr>
                <a:schemeClr val="dk1"/>
              </a:buClr>
              <a:buSzPts val="1100"/>
              <a:buFont typeface="Arial"/>
              <a:buNone/>
            </a:pPr>
            <a:r>
              <a:rPr lang="en" sz="1200"/>
              <a:t>It also supports the popular web based Version Control System hosting services, like GitHub, Gitlab, or Bitbucket.</a:t>
            </a:r>
            <a:endParaRPr sz="1200"/>
          </a:p>
          <a:p>
            <a:pPr indent="0" lvl="0" marL="0" rtl="0" algn="l">
              <a:spcBef>
                <a:spcPts val="0"/>
              </a:spcBef>
              <a:spcAft>
                <a:spcPts val="0"/>
              </a:spcAft>
              <a:buClr>
                <a:schemeClr val="dk1"/>
              </a:buClr>
              <a:buSzPts val="1100"/>
              <a:buFont typeface="Arial"/>
              <a:buNone/>
            </a:pPr>
            <a:r>
              <a:rPr lang="en" sz="1200"/>
              <a:t>For Bitbucket, it even has a free connector app to ease the integration between Jira and Bitbucket.</a:t>
            </a:r>
            <a:endParaRPr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Clr>
                <a:schemeClr val="dk1"/>
              </a:buClr>
              <a:buSzPts val="1100"/>
              <a:buFont typeface="Arial"/>
              <a:buNone/>
            </a:pPr>
            <a:r>
              <a:rPr lang="en" sz="1200"/>
              <a:t>Plus, through the public and documented REST API you can implement commit policies in any custom VCS, custom environment or third party application you might use.</a:t>
            </a:r>
            <a:endParaRPr sz="1200"/>
          </a:p>
        </p:txBody>
      </p:sp>
      <p:sp>
        <p:nvSpPr>
          <p:cNvPr id="505" name="Google Shape;505;g4600e0113f_0_1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7" name="Shape 517"/>
        <p:cNvGrpSpPr/>
        <p:nvPr/>
      </p:nvGrpSpPr>
      <p:grpSpPr>
        <a:xfrm>
          <a:off x="0" y="0"/>
          <a:ext cx="0" cy="0"/>
          <a:chOff x="0" y="0"/>
          <a:chExt cx="0" cy="0"/>
        </a:xfrm>
      </p:grpSpPr>
      <p:sp>
        <p:nvSpPr>
          <p:cNvPr id="518" name="Google Shape;518;g4600e0113f_0_167: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It is compatible with every standard VCS client, whether it is a command line client (as you saw before), GUI client (like the free Tortoise family) or IDE integration (in IntelliJ IDEA, Eclipse or Microsoft Visual Studio).</a:t>
            </a:r>
            <a:endParaRPr sz="1200"/>
          </a:p>
        </p:txBody>
      </p:sp>
      <p:sp>
        <p:nvSpPr>
          <p:cNvPr id="519" name="Google Shape;519;g4600e0113f_0_1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5" name="Shape 525"/>
        <p:cNvGrpSpPr/>
        <p:nvPr/>
      </p:nvGrpSpPr>
      <p:grpSpPr>
        <a:xfrm>
          <a:off x="0" y="0"/>
          <a:ext cx="0" cy="0"/>
          <a:chOff x="0" y="0"/>
          <a:chExt cx="0" cy="0"/>
        </a:xfrm>
      </p:grpSpPr>
      <p:sp>
        <p:nvSpPr>
          <p:cNvPr id="526" name="Google Shape;526;g484b756e69_0_0: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And as I mentioned, a</a:t>
            </a:r>
            <a:r>
              <a:rPr lang="en" sz="1200">
                <a:solidFill>
                  <a:schemeClr val="dk1"/>
                </a:solidFill>
              </a:rPr>
              <a:t> couple of thoughts about our REST API.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The Commit Policy for Jira REST API extends the standard Jira REST API by adding new end-points.</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The end-point extends the built-in functionality, but also reuse what is already available (like authentication).</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Clr>
                <a:schemeClr val="dk1"/>
              </a:buClr>
              <a:buSzPts val="1100"/>
              <a:buFont typeface="Arial"/>
              <a:buNone/>
            </a:pPr>
            <a:r>
              <a:rPr lang="en" sz="1200">
                <a:solidFill>
                  <a:schemeClr val="dk1"/>
                </a:solidFill>
              </a:rPr>
              <a:t>Here are a couple of the important</a:t>
            </a:r>
            <a:r>
              <a:rPr lang="en" sz="1200">
                <a:solidFill>
                  <a:schemeClr val="dk1"/>
                </a:solidFill>
              </a:rPr>
              <a:t> REST endpoints you can use.</a:t>
            </a:r>
            <a:endParaRPr sz="1200">
              <a:solidFill>
                <a:schemeClr val="dk1"/>
              </a:solidFill>
            </a:endParaRPr>
          </a:p>
          <a:p>
            <a:pPr indent="0" lvl="0" marL="0" rtl="0" algn="l">
              <a:spcBef>
                <a:spcPts val="0"/>
              </a:spcBef>
              <a:spcAft>
                <a:spcPts val="0"/>
              </a:spcAft>
              <a:buNone/>
            </a:pPr>
            <a:r>
              <a:rPr lang="en" sz="1200">
                <a:solidFill>
                  <a:srgbClr val="FF0000"/>
                </a:solidFill>
              </a:rPr>
              <a:t>&gt;&gt;NEXT&lt;&lt;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One for commit verification.</a:t>
            </a:r>
            <a:endParaRPr sz="1200">
              <a:solidFill>
                <a:schemeClr val="dk1"/>
              </a:solidFill>
            </a:endParaRPr>
          </a:p>
          <a:p>
            <a:pPr indent="0" lvl="0" marL="0" rtl="0" algn="l">
              <a:spcBef>
                <a:spcPts val="0"/>
              </a:spcBef>
              <a:spcAft>
                <a:spcPts val="0"/>
              </a:spcAft>
              <a:buClr>
                <a:srgbClr val="000000"/>
              </a:buClr>
              <a:buSzPts val="1100"/>
              <a:buFont typeface="Arial"/>
              <a:buNone/>
            </a:pPr>
            <a:r>
              <a:rPr lang="en" sz="1200">
                <a:solidFill>
                  <a:srgbClr val="FF0000"/>
                </a:solidFill>
              </a:rPr>
              <a:t>&gt;&gt;NEXT&lt;&lt;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One for listing existing policies.</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rgbClr val="FF0000"/>
                </a:solidFill>
              </a:rPr>
              <a:t>&gt;&gt;NEXT&lt;&lt;</a:t>
            </a:r>
            <a:endParaRPr sz="1200">
              <a:solidFill>
                <a:schemeClr val="dk1"/>
              </a:solidFill>
            </a:endParaRPr>
          </a:p>
          <a:p>
            <a:pPr indent="0" lvl="0" marL="0" rtl="0" algn="l">
              <a:spcBef>
                <a:spcPts val="0"/>
              </a:spcBef>
              <a:spcAft>
                <a:spcPts val="0"/>
              </a:spcAft>
              <a:buNone/>
            </a:pPr>
            <a:r>
              <a:rPr lang="en" sz="1200"/>
              <a:t>And one for generating hook scripts programmatically.</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The REST API allows you to integrate commit verification into any version control system you are using if that is using the standard protocols for code change handling.</a:t>
            </a:r>
            <a:endParaRPr sz="1200"/>
          </a:p>
          <a:p>
            <a:pPr indent="0" lvl="0" marL="0" rtl="0" algn="l">
              <a:spcBef>
                <a:spcPts val="0"/>
              </a:spcBef>
              <a:spcAft>
                <a:spcPts val="0"/>
              </a:spcAft>
              <a:buNone/>
            </a:pPr>
            <a:r>
              <a:rPr lang="en" sz="1200"/>
              <a:t>To learn more about it, you can find the detailed API documentation on our website.</a:t>
            </a:r>
            <a:endParaRPr sz="1200"/>
          </a:p>
        </p:txBody>
      </p:sp>
      <p:sp>
        <p:nvSpPr>
          <p:cNvPr id="527" name="Google Shape;527;g484b756e69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6" name="Shape 536"/>
        <p:cNvGrpSpPr/>
        <p:nvPr/>
      </p:nvGrpSpPr>
      <p:grpSpPr>
        <a:xfrm>
          <a:off x="0" y="0"/>
          <a:ext cx="0" cy="0"/>
          <a:chOff x="0" y="0"/>
          <a:chExt cx="0" cy="0"/>
        </a:xfrm>
      </p:grpSpPr>
      <p:sp>
        <p:nvSpPr>
          <p:cNvPr id="537" name="Google Shape;537;g484b756e69_0_149: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Now, I hope you feel a bit more familiar with the concept of commit policies and agree that a well organized and efficient developer team can take great advantage of them.</a:t>
            </a:r>
            <a:endParaRPr sz="1200">
              <a:solidFill>
                <a:schemeClr val="dk1"/>
              </a:solidFill>
            </a:endParaRPr>
          </a:p>
          <a:p>
            <a:pPr indent="0" lvl="0" marL="0" rtl="0" algn="l">
              <a:spcBef>
                <a:spcPts val="0"/>
              </a:spcBef>
              <a:spcAft>
                <a:spcPts val="0"/>
              </a:spcAft>
              <a:buNone/>
            </a:pPr>
            <a:r>
              <a:rPr lang="en" sz="1200">
                <a:solidFill>
                  <a:schemeClr val="dk1"/>
                </a:solidFill>
              </a:rPr>
              <a:t>But are the rest of your team also on board with this? How will take this idea back to your developers and introduce it?</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I know from experience that developers tend to have a rules aversion problem.</a:t>
            </a:r>
            <a:endParaRPr sz="1200">
              <a:solidFill>
                <a:schemeClr val="dk1"/>
              </a:solidFill>
            </a:endParaRPr>
          </a:p>
          <a:p>
            <a:pPr indent="0" lvl="0" marL="0" rtl="0" algn="l">
              <a:spcBef>
                <a:spcPts val="0"/>
              </a:spcBef>
              <a:spcAft>
                <a:spcPts val="0"/>
              </a:spcAft>
              <a:buNone/>
            </a:pPr>
            <a:r>
              <a:rPr lang="en" sz="1200">
                <a:solidFill>
                  <a:schemeClr val="dk1"/>
                </a:solidFill>
              </a:rPr>
              <a:t>They won’t welcome anything that feels like some kind of rule and is enforced on them.</a:t>
            </a:r>
            <a:endParaRPr sz="1200">
              <a:solidFill>
                <a:schemeClr val="dk1"/>
              </a:solidFill>
            </a:endParaRPr>
          </a:p>
          <a:p>
            <a:pPr indent="0" lvl="0" marL="0" rtl="0" algn="l">
              <a:spcBef>
                <a:spcPts val="0"/>
              </a:spcBef>
              <a:spcAft>
                <a:spcPts val="0"/>
              </a:spcAft>
              <a:buNone/>
            </a:pPr>
            <a:r>
              <a:rPr lang="en" sz="1200">
                <a:solidFill>
                  <a:schemeClr val="dk1"/>
                </a:solidFill>
              </a:rPr>
              <a:t>So I wanted to leave you with a few ideas on how to get your team’s buy-in and have a smooth transition into using commit policies.</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
        <p:nvSpPr>
          <p:cNvPr id="538" name="Google Shape;538;g484b756e69_0_1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7" name="Shape 547"/>
        <p:cNvGrpSpPr/>
        <p:nvPr/>
      </p:nvGrpSpPr>
      <p:grpSpPr>
        <a:xfrm>
          <a:off x="0" y="0"/>
          <a:ext cx="0" cy="0"/>
          <a:chOff x="0" y="0"/>
          <a:chExt cx="0" cy="0"/>
        </a:xfrm>
      </p:grpSpPr>
      <p:sp>
        <p:nvSpPr>
          <p:cNvPr id="548" name="Google Shape;548;g4600e0113f_0_64: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304800" lvl="0" marL="457200" rtl="0" algn="l">
              <a:spcBef>
                <a:spcPts val="0"/>
              </a:spcBef>
              <a:spcAft>
                <a:spcPts val="0"/>
              </a:spcAft>
              <a:buSzPts val="1200"/>
              <a:buAutoNum type="arabicPeriod"/>
            </a:pPr>
            <a:r>
              <a:rPr lang="en" sz="1200"/>
              <a:t>Communicate the idea of commit policies before roll-out. Make an informal announcement, and choose a casual format, depending on how large the team you need to talk to.</a:t>
            </a:r>
            <a:endParaRPr sz="1200"/>
          </a:p>
          <a:p>
            <a:pPr indent="0" lvl="0" marL="457200" rtl="0" algn="l">
              <a:spcBef>
                <a:spcPts val="0"/>
              </a:spcBef>
              <a:spcAft>
                <a:spcPts val="0"/>
              </a:spcAft>
              <a:buNone/>
            </a:pPr>
            <a:r>
              <a:rPr lang="en" sz="1200"/>
              <a:t>If it’s a smaller team, do it during a coffee break or while grabbing a few beers after work. The less it feels another corporate rule and more like a professional decision on your part, the better.</a:t>
            </a:r>
            <a:endParaRPr sz="1200"/>
          </a:p>
          <a:p>
            <a:pPr indent="-304800" lvl="0" marL="457200" rtl="0" algn="l">
              <a:spcBef>
                <a:spcPts val="0"/>
              </a:spcBef>
              <a:spcAft>
                <a:spcPts val="0"/>
              </a:spcAft>
              <a:buSzPts val="1200"/>
              <a:buAutoNum type="arabicPeriod"/>
            </a:pPr>
            <a:r>
              <a:rPr lang="en" sz="1200"/>
              <a:t>Don’t be hypothetical and abstract. Prepare and bring real-life examples of occasions when a controlled commit or a clearer change history could have helped to avoid extra work, bad user experience or business loss.</a:t>
            </a:r>
            <a:endParaRPr sz="1200"/>
          </a:p>
          <a:p>
            <a:pPr indent="-304800" lvl="0" marL="457200" rtl="0" algn="l">
              <a:spcBef>
                <a:spcPts val="0"/>
              </a:spcBef>
              <a:spcAft>
                <a:spcPts val="0"/>
              </a:spcAft>
              <a:buSzPts val="1200"/>
              <a:buAutoNum type="arabicPeriod"/>
            </a:pPr>
            <a:r>
              <a:rPr lang="en" sz="1200"/>
              <a:t>Encourage local commit verification, because the sooner a non-compliant change is caught, </a:t>
            </a:r>
            <a:r>
              <a:rPr lang="en" sz="1200">
                <a:solidFill>
                  <a:schemeClr val="dk1"/>
                </a:solidFill>
              </a:rPr>
              <a:t>the cheaper it is to </a:t>
            </a:r>
            <a:r>
              <a:rPr lang="en" sz="1200"/>
              <a:t>correct. Local commit verification doesn’t let the developers pile up a bunch of soon-to-be-rejected commits locally, so it reduces frustration when the changes pushed to the server and at code review. And of course, there will be less and less rejected commits, as the team gets used to the rules for the repository.</a:t>
            </a:r>
            <a:endParaRPr sz="1200"/>
          </a:p>
        </p:txBody>
      </p:sp>
      <p:sp>
        <p:nvSpPr>
          <p:cNvPr id="549" name="Google Shape;549;g4600e0113f_0_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9" name="Shape 559"/>
        <p:cNvGrpSpPr/>
        <p:nvPr/>
      </p:nvGrpSpPr>
      <p:grpSpPr>
        <a:xfrm>
          <a:off x="0" y="0"/>
          <a:ext cx="0" cy="0"/>
          <a:chOff x="0" y="0"/>
          <a:chExt cx="0" cy="0"/>
        </a:xfrm>
      </p:grpSpPr>
      <p:sp>
        <p:nvSpPr>
          <p:cNvPr id="560" name="Google Shape;560;g49388b1a1f_2_8: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I recommend to use the Team Playbook by Atlassian.</a:t>
            </a:r>
            <a:endParaRPr sz="1200">
              <a:solidFill>
                <a:schemeClr val="dk1"/>
              </a:solidFill>
            </a:endParaRPr>
          </a:p>
          <a:p>
            <a:pPr indent="0" lvl="0" marL="0" rtl="0" algn="l">
              <a:spcBef>
                <a:spcPts val="0"/>
              </a:spcBef>
              <a:spcAft>
                <a:spcPts val="0"/>
              </a:spcAft>
              <a:buNone/>
            </a:pPr>
            <a:r>
              <a:rPr lang="en" sz="1200">
                <a:solidFill>
                  <a:schemeClr val="dk1"/>
                </a:solidFill>
              </a:rPr>
              <a:t>It’s a great collection of serious games and standalone plays with step-by-step instructions for conducting them.</a:t>
            </a:r>
            <a:endParaRPr sz="1200">
              <a:solidFill>
                <a:schemeClr val="dk1"/>
              </a:solidFill>
            </a:endParaRPr>
          </a:p>
          <a:p>
            <a:pPr indent="0" lvl="0" marL="0" rtl="0" algn="l">
              <a:spcBef>
                <a:spcPts val="0"/>
              </a:spcBef>
              <a:spcAft>
                <a:spcPts val="0"/>
              </a:spcAft>
              <a:buNone/>
            </a:pPr>
            <a:r>
              <a:rPr lang="en" sz="1200">
                <a:solidFill>
                  <a:schemeClr val="dk1"/>
                </a:solidFill>
              </a:rPr>
              <a:t>The “5 whys Analysis” is a good approach to give your team understanding of a problem and its impact.</a:t>
            </a:r>
            <a:endParaRPr sz="1200">
              <a:solidFill>
                <a:schemeClr val="dk1"/>
              </a:solidFill>
            </a:endParaRPr>
          </a:p>
          <a:p>
            <a:pPr indent="0" lvl="0" marL="0" rtl="0" algn="l">
              <a:spcBef>
                <a:spcPts val="0"/>
              </a:spcBef>
              <a:spcAft>
                <a:spcPts val="0"/>
              </a:spcAft>
              <a:buNone/>
            </a:pPr>
            <a:r>
              <a:rPr lang="en" sz="1200">
                <a:solidFill>
                  <a:schemeClr val="dk1"/>
                </a:solidFill>
              </a:rPr>
              <a:t>This will fit the problem of Commit Policies and help them understand why it’s a problem and what can happen if they don’t address this.</a:t>
            </a:r>
            <a:endParaRPr sz="1200">
              <a:solidFill>
                <a:schemeClr val="dk1"/>
              </a:solidFill>
            </a:endParaRPr>
          </a:p>
        </p:txBody>
      </p:sp>
      <p:sp>
        <p:nvSpPr>
          <p:cNvPr id="561" name="Google Shape;561;g49388b1a1f_2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7" name="Shape 567"/>
        <p:cNvGrpSpPr/>
        <p:nvPr/>
      </p:nvGrpSpPr>
      <p:grpSpPr>
        <a:xfrm>
          <a:off x="0" y="0"/>
          <a:ext cx="0" cy="0"/>
          <a:chOff x="0" y="0"/>
          <a:chExt cx="0" cy="0"/>
        </a:xfrm>
      </p:grpSpPr>
      <p:sp>
        <p:nvSpPr>
          <p:cNvPr id="568" name="Google Shape;568;g43b4a3f0ac_0_380: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And with that, I would like to thank you for your attention and encourage you to reach out to me with any questions or comments, using my email you see on the screen.</a:t>
            </a:r>
            <a:endParaRPr sz="1200"/>
          </a:p>
          <a:p>
            <a:pPr indent="0" lvl="0" marL="0" rtl="0" algn="l">
              <a:spcBef>
                <a:spcPts val="0"/>
              </a:spcBef>
              <a:spcAft>
                <a:spcPts val="0"/>
              </a:spcAft>
              <a:buClr>
                <a:schemeClr val="dk1"/>
              </a:buClr>
              <a:buSzPts val="1100"/>
              <a:buFont typeface="Arial"/>
              <a:buNone/>
            </a:pPr>
            <a:r>
              <a:rPr lang="en" sz="1200">
                <a:solidFill>
                  <a:schemeClr val="dk1"/>
                </a:solidFill>
              </a:rPr>
              <a:t> </a:t>
            </a:r>
            <a:r>
              <a:rPr lang="en" sz="1200">
                <a:solidFill>
                  <a:srgbClr val="FF0000"/>
                </a:solidFill>
              </a:rPr>
              <a:t>&gt;&gt;NEXT&lt;&lt;</a:t>
            </a:r>
            <a:endParaRPr sz="1200"/>
          </a:p>
        </p:txBody>
      </p:sp>
      <p:sp>
        <p:nvSpPr>
          <p:cNvPr id="569" name="Google Shape;569;g43b4a3f0ac_0_3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5" name="Shape 575"/>
        <p:cNvGrpSpPr/>
        <p:nvPr/>
      </p:nvGrpSpPr>
      <p:grpSpPr>
        <a:xfrm>
          <a:off x="0" y="0"/>
          <a:ext cx="0" cy="0"/>
          <a:chOff x="0" y="0"/>
          <a:chExt cx="0" cy="0"/>
        </a:xfrm>
      </p:grpSpPr>
      <p:sp>
        <p:nvSpPr>
          <p:cNvPr id="576" name="Google Shape;576;g43b4a3f0ac_0_387: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And if you liked what you heard, give our other apps a try as well. Those cover slightly different aspects of productivity for business users as well as developers.</a:t>
            </a:r>
            <a:endParaRPr sz="1200"/>
          </a:p>
          <a:p>
            <a:pPr indent="0" lvl="0" marL="0" rtl="0" algn="l">
              <a:spcBef>
                <a:spcPts val="0"/>
              </a:spcBef>
              <a:spcAft>
                <a:spcPts val="0"/>
              </a:spcAft>
              <a:buNone/>
            </a:pPr>
            <a:r>
              <a:rPr lang="en" sz="1200"/>
              <a:t>Better PDF Exporter exports your Jira data to business documents in </a:t>
            </a:r>
            <a:r>
              <a:rPr lang="en" sz="1200">
                <a:solidFill>
                  <a:schemeClr val="dk1"/>
                </a:solidFill>
              </a:rPr>
              <a:t>PDF format.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Better Excel Exporter creates native Excel files and reports from Jira data, that could abe also enhanced with pivot tables and charts to create a real business intelligence solution for Jira.</a:t>
            </a:r>
            <a:endParaRPr sz="1200"/>
          </a:p>
          <a:p>
            <a:pPr indent="0" lvl="0" marL="0" rtl="0" algn="l">
              <a:spcBef>
                <a:spcPts val="0"/>
              </a:spcBef>
              <a:spcAft>
                <a:spcPts val="0"/>
              </a:spcAft>
              <a:buNone/>
            </a:pPr>
            <a:r>
              <a:t/>
            </a:r>
            <a:endParaRPr sz="1200"/>
          </a:p>
          <a:p>
            <a:pPr indent="0" lvl="0" marL="0" rtl="0" algn="l">
              <a:spcBef>
                <a:spcPts val="0"/>
              </a:spcBef>
              <a:spcAft>
                <a:spcPts val="0"/>
              </a:spcAft>
              <a:buClr>
                <a:schemeClr val="dk1"/>
              </a:buClr>
              <a:buSzPts val="1100"/>
              <a:buFont typeface="Arial"/>
              <a:buNone/>
            </a:pPr>
            <a:r>
              <a:rPr lang="en" sz="1200"/>
              <a:t>Better Content Archiving is a Content Lifecycle Management app for Confluence, mainly for large instances. It helps keeping Confluence content always up-to-date and streamlined.</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rgbClr val="BF9000"/>
              </a:solidFill>
            </a:endParaRPr>
          </a:p>
        </p:txBody>
      </p:sp>
      <p:sp>
        <p:nvSpPr>
          <p:cNvPr id="577" name="Google Shape;577;g43b4a3f0ac_0_3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5.png"/><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creen" showMasterSp="0">
  <p:cSld name="Title Screen">
    <p:bg>
      <p:bgPr>
        <a:solidFill>
          <a:schemeClr val="lt1"/>
        </a:solidFill>
      </p:bgPr>
    </p:bg>
    <p:spTree>
      <p:nvGrpSpPr>
        <p:cNvPr id="52" name="Shape 52"/>
        <p:cNvGrpSpPr/>
        <p:nvPr/>
      </p:nvGrpSpPr>
      <p:grpSpPr>
        <a:xfrm>
          <a:off x="0" y="0"/>
          <a:ext cx="0" cy="0"/>
          <a:chOff x="0" y="0"/>
          <a:chExt cx="0" cy="0"/>
        </a:xfrm>
      </p:grpSpPr>
      <p:pic>
        <p:nvPicPr>
          <p:cNvPr id="53" name="Google Shape;53;p14"/>
          <p:cNvPicPr preferRelativeResize="0"/>
          <p:nvPr/>
        </p:nvPicPr>
        <p:blipFill rotWithShape="1">
          <a:blip r:embed="rId2">
            <a:alphaModFix/>
          </a:blip>
          <a:srcRect b="0" l="0" r="0" t="0"/>
          <a:stretch/>
        </p:blipFill>
        <p:spPr>
          <a:xfrm>
            <a:off x="4231407" y="3544223"/>
            <a:ext cx="681187" cy="681187"/>
          </a:xfrm>
          <a:prstGeom prst="rect">
            <a:avLst/>
          </a:prstGeom>
          <a:noFill/>
          <a:ln>
            <a:noFill/>
          </a:ln>
        </p:spPr>
      </p:pic>
      <p:sp>
        <p:nvSpPr>
          <p:cNvPr id="54" name="Google Shape;54;p14"/>
          <p:cNvSpPr/>
          <p:nvPr>
            <p:ph idx="2" type="pic"/>
          </p:nvPr>
        </p:nvSpPr>
        <p:spPr>
          <a:xfrm>
            <a:off x="4231556" y="3544491"/>
            <a:ext cx="681000" cy="681000"/>
          </a:xfrm>
          <a:prstGeom prst="rect">
            <a:avLst/>
          </a:prstGeom>
          <a:noFill/>
          <a:ln>
            <a:noFill/>
          </a:ln>
        </p:spPr>
        <p:txBody>
          <a:bodyPr anchorCtr="0" anchor="t" bIns="34275" lIns="34275" spcFirstLastPara="1" rIns="34275" wrap="square" tIns="34275"/>
          <a:lstStyle>
            <a:lvl1pPr indent="0" lvl="0" marL="0" marR="0" rtl="0" algn="l">
              <a:spcBef>
                <a:spcPts val="1300"/>
              </a:spcBef>
              <a:spcAft>
                <a:spcPts val="0"/>
              </a:spcAft>
              <a:buClr>
                <a:srgbClr val="FFFFFF"/>
              </a:buClr>
              <a:buSzPts val="200"/>
              <a:buFont typeface="Helvetica Neue Light"/>
              <a:buNone/>
              <a:defRPr b="0" i="0" sz="300" u="none" cap="none" strike="noStrike">
                <a:solidFill>
                  <a:srgbClr val="FFFFFF"/>
                </a:solidFill>
                <a:latin typeface="Helvetica Neue Light"/>
                <a:ea typeface="Helvetica Neue Light"/>
                <a:cs typeface="Helvetica Neue Light"/>
                <a:sym typeface="Helvetica Neue Light"/>
              </a:defRPr>
            </a:lvl1pPr>
            <a:lvl2pPr indent="-247650" lvl="1" marL="482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234950" lvl="2" marL="711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234950" lvl="3" marL="9525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247650" lvl="4" marL="1193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247650" lvl="5" marL="14351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234950" lvl="6" marL="16637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234950" lvl="7" marL="1905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247650" lvl="8" marL="2146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55" name="Google Shape;55;p14"/>
          <p:cNvSpPr/>
          <p:nvPr/>
        </p:nvSpPr>
        <p:spPr>
          <a:xfrm>
            <a:off x="1397496" y="4348418"/>
            <a:ext cx="6348900" cy="176100"/>
          </a:xfrm>
          <a:prstGeom prst="rect">
            <a:avLst/>
          </a:prstGeom>
          <a:noFill/>
          <a:ln>
            <a:noFill/>
          </a:ln>
        </p:spPr>
        <p:txBody>
          <a:bodyPr anchorCtr="0" anchor="t" bIns="6700" lIns="6700" spcFirstLastPara="1" rIns="6700" wrap="square" tIns="6700">
            <a:noAutofit/>
          </a:bodyPr>
          <a:lstStyle/>
          <a:p>
            <a:pPr indent="0" lvl="0" marL="0" marR="0" rtl="0" algn="ctr">
              <a:lnSpc>
                <a:spcPct val="110000"/>
              </a:lnSpc>
              <a:spcBef>
                <a:spcPts val="0"/>
              </a:spcBef>
              <a:spcAft>
                <a:spcPts val="0"/>
              </a:spcAft>
              <a:buNone/>
            </a:pPr>
            <a:r>
              <a:rPr b="1" i="0" lang="en" sz="1100" u="none" cap="none" strike="noStrike">
                <a:solidFill>
                  <a:srgbClr val="FFFFFF"/>
                </a:solidFill>
                <a:latin typeface="Helvetica Neue"/>
                <a:ea typeface="Helvetica Neue"/>
                <a:cs typeface="Helvetica Neue"/>
                <a:sym typeface="Helvetica Neue"/>
              </a:rPr>
              <a:t>NAME  •  TITLE  •  COMPANY  •  @TWITTERHANDLE</a:t>
            </a:r>
            <a:endParaRPr sz="500"/>
          </a:p>
        </p:txBody>
      </p:sp>
      <p:sp>
        <p:nvSpPr>
          <p:cNvPr id="56" name="Google Shape;56;p14"/>
          <p:cNvSpPr txBox="1"/>
          <p:nvPr>
            <p:ph idx="1" type="body"/>
          </p:nvPr>
        </p:nvSpPr>
        <p:spPr>
          <a:xfrm>
            <a:off x="741164" y="1923789"/>
            <a:ext cx="7661700" cy="855000"/>
          </a:xfrm>
          <a:prstGeom prst="rect">
            <a:avLst/>
          </a:prstGeom>
          <a:noFill/>
          <a:ln>
            <a:noFill/>
          </a:ln>
        </p:spPr>
        <p:txBody>
          <a:bodyPr anchorCtr="0" anchor="t" bIns="34275" lIns="34275" spcFirstLastPara="1" rIns="34275" wrap="square" tIns="34275"/>
          <a:lstStyle>
            <a:lvl1pPr indent="-228600" lvl="0" marL="457200" marR="0" rtl="0" algn="ctr">
              <a:spcBef>
                <a:spcPts val="1300"/>
              </a:spcBef>
              <a:spcAft>
                <a:spcPts val="0"/>
              </a:spcAft>
              <a:buClr>
                <a:srgbClr val="FFFFFF"/>
              </a:buClr>
              <a:buSzPts val="3700"/>
              <a:buFont typeface="Arial"/>
              <a:buNone/>
              <a:defRPr b="0" i="0" sz="4900" u="none" cap="none" strike="noStrike">
                <a:solidFill>
                  <a:srgbClr val="FFFFFF"/>
                </a:solidFill>
                <a:latin typeface="Arial"/>
                <a:ea typeface="Arial"/>
                <a:cs typeface="Arial"/>
                <a:sym typeface="Arial"/>
              </a:defRPr>
            </a:lvl1pPr>
            <a:lvl2pPr indent="-228600" lvl="1" marL="914400" marR="0" rtl="0" algn="ctr">
              <a:spcBef>
                <a:spcPts val="1300"/>
              </a:spcBef>
              <a:spcAft>
                <a:spcPts val="0"/>
              </a:spcAft>
              <a:buClr>
                <a:srgbClr val="FFFFFF"/>
              </a:buClr>
              <a:buSzPts val="1500"/>
              <a:buFont typeface="Arial"/>
              <a:buNone/>
              <a:defRPr b="0" i="0" sz="2000" u="none" cap="none" strike="noStrike">
                <a:solidFill>
                  <a:srgbClr val="FFFFFF"/>
                </a:solidFill>
                <a:latin typeface="Arial"/>
                <a:ea typeface="Arial"/>
                <a:cs typeface="Arial"/>
                <a:sym typeface="Arial"/>
              </a:defRPr>
            </a:lvl2pPr>
            <a:lvl3pPr indent="-228600" lvl="2" marL="1371600" marR="0" rtl="0" algn="ctr">
              <a:spcBef>
                <a:spcPts val="1300"/>
              </a:spcBef>
              <a:spcAft>
                <a:spcPts val="0"/>
              </a:spcAft>
              <a:buClr>
                <a:srgbClr val="FFFFFF"/>
              </a:buClr>
              <a:buSzPts val="1500"/>
              <a:buFont typeface="Arial"/>
              <a:buNone/>
              <a:defRPr b="0" i="0" sz="2000" u="none" cap="none" strike="noStrike">
                <a:solidFill>
                  <a:srgbClr val="FFFFFF"/>
                </a:solidFill>
                <a:latin typeface="Arial"/>
                <a:ea typeface="Arial"/>
                <a:cs typeface="Arial"/>
                <a:sym typeface="Arial"/>
              </a:defRPr>
            </a:lvl3pPr>
            <a:lvl4pPr indent="-228600" lvl="3" marL="1828800" marR="0" rtl="0" algn="ctr">
              <a:spcBef>
                <a:spcPts val="1300"/>
              </a:spcBef>
              <a:spcAft>
                <a:spcPts val="0"/>
              </a:spcAft>
              <a:buClr>
                <a:srgbClr val="FFFFFF"/>
              </a:buClr>
              <a:buSzPts val="1500"/>
              <a:buFont typeface="Arial"/>
              <a:buNone/>
              <a:defRPr b="0" i="0" sz="2000" u="none" cap="none" strike="noStrike">
                <a:solidFill>
                  <a:srgbClr val="FFFFFF"/>
                </a:solidFill>
                <a:latin typeface="Arial"/>
                <a:ea typeface="Arial"/>
                <a:cs typeface="Arial"/>
                <a:sym typeface="Arial"/>
              </a:defRPr>
            </a:lvl4pPr>
            <a:lvl5pPr indent="-228600" lvl="4" marL="2286000" marR="0" rtl="0" algn="ctr">
              <a:spcBef>
                <a:spcPts val="1300"/>
              </a:spcBef>
              <a:spcAft>
                <a:spcPts val="0"/>
              </a:spcAft>
              <a:buClr>
                <a:srgbClr val="FFFFFF"/>
              </a:buClr>
              <a:buSzPts val="1500"/>
              <a:buFont typeface="Arial"/>
              <a:buNone/>
              <a:defRPr b="0" i="0" sz="2000" u="none" cap="none" strike="noStrike">
                <a:solidFill>
                  <a:srgbClr val="FFFFFF"/>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pic>
        <p:nvPicPr>
          <p:cNvPr id="57" name="Google Shape;57;p14"/>
          <p:cNvPicPr preferRelativeResize="0"/>
          <p:nvPr/>
        </p:nvPicPr>
        <p:blipFill rotWithShape="1">
          <a:blip r:embed="rId3">
            <a:alphaModFix/>
          </a:blip>
          <a:srcRect b="0" l="0" r="0" t="0"/>
          <a:stretch/>
        </p:blipFill>
        <p:spPr>
          <a:xfrm>
            <a:off x="3854953" y="651882"/>
            <a:ext cx="1434093" cy="304915"/>
          </a:xfrm>
          <a:prstGeom prst="rect">
            <a:avLst/>
          </a:prstGeom>
          <a:noFill/>
          <a:ln>
            <a:noFill/>
          </a:ln>
        </p:spPr>
      </p:pic>
      <p:sp>
        <p:nvSpPr>
          <p:cNvPr id="58" name="Google Shape;58;p14"/>
          <p:cNvSpPr txBox="1"/>
          <p:nvPr>
            <p:ph idx="3" type="body"/>
          </p:nvPr>
        </p:nvSpPr>
        <p:spPr>
          <a:xfrm>
            <a:off x="842964" y="2778659"/>
            <a:ext cx="7458000" cy="474300"/>
          </a:xfrm>
          <a:prstGeom prst="rect">
            <a:avLst/>
          </a:prstGeom>
          <a:noFill/>
          <a:ln>
            <a:noFill/>
          </a:ln>
        </p:spPr>
        <p:txBody>
          <a:bodyPr anchorCtr="0" anchor="t" bIns="34275" lIns="34275" spcFirstLastPara="1" rIns="34275" wrap="square" tIns="34275"/>
          <a:lstStyle>
            <a:lvl1pPr indent="-228600" lvl="0" marL="457200" marR="0" rtl="0" algn="ctr">
              <a:spcBef>
                <a:spcPts val="1300"/>
              </a:spcBef>
              <a:spcAft>
                <a:spcPts val="0"/>
              </a:spcAft>
              <a:buClr>
                <a:srgbClr val="FFFFFF"/>
              </a:buClr>
              <a:buSzPts val="2000"/>
              <a:buFont typeface="Arial"/>
              <a:buNone/>
              <a:defRPr b="0" i="0" sz="2600" u="none" cap="none" strike="noStrike">
                <a:solidFill>
                  <a:srgbClr val="FFFFFF"/>
                </a:solidFill>
                <a:latin typeface="Arial"/>
                <a:ea typeface="Arial"/>
                <a:cs typeface="Arial"/>
                <a:sym typeface="Arial"/>
              </a:defRPr>
            </a:lvl1pPr>
            <a:lvl2pPr indent="-323850" lvl="1" marL="914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pic>
        <p:nvPicPr>
          <p:cNvPr descr="midori-logo-graphic-128.png" id="59" name="Google Shape;59;p14"/>
          <p:cNvPicPr preferRelativeResize="0"/>
          <p:nvPr/>
        </p:nvPicPr>
        <p:blipFill rotWithShape="1">
          <a:blip r:embed="rId4">
            <a:alphaModFix/>
          </a:blip>
          <a:srcRect b="0" l="0" r="0" t="0"/>
          <a:stretch/>
        </p:blipFill>
        <p:spPr>
          <a:xfrm>
            <a:off x="8459986" y="4549093"/>
            <a:ext cx="457200" cy="4572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Half Statement with Big White" showMasterSp="0">
  <p:cSld name="Half Statement with Big White">
    <p:spTree>
      <p:nvGrpSpPr>
        <p:cNvPr id="60" name="Shape 60"/>
        <p:cNvGrpSpPr/>
        <p:nvPr/>
      </p:nvGrpSpPr>
      <p:grpSpPr>
        <a:xfrm>
          <a:off x="0" y="0"/>
          <a:ext cx="0" cy="0"/>
          <a:chOff x="0" y="0"/>
          <a:chExt cx="0" cy="0"/>
        </a:xfrm>
      </p:grpSpPr>
      <p:sp>
        <p:nvSpPr>
          <p:cNvPr id="61" name="Google Shape;61;p15"/>
          <p:cNvSpPr/>
          <p:nvPr/>
        </p:nvSpPr>
        <p:spPr>
          <a:xfrm>
            <a:off x="4601184" y="0"/>
            <a:ext cx="4558200" cy="5143500"/>
          </a:xfrm>
          <a:prstGeom prst="rect">
            <a:avLst/>
          </a:prstGeom>
          <a:solidFill>
            <a:schemeClr val="lt1"/>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164F86"/>
              </a:buClr>
              <a:buSzPts val="1400"/>
              <a:buFont typeface="Arial"/>
              <a:buNone/>
            </a:pPr>
            <a:r>
              <a:t/>
            </a:r>
            <a:endParaRPr b="0" i="0" sz="1400" u="none" cap="none" strike="noStrike">
              <a:solidFill>
                <a:srgbClr val="FFFFFF"/>
              </a:solidFill>
              <a:latin typeface="Helvetica Neue Light"/>
              <a:ea typeface="Helvetica Neue Light"/>
              <a:cs typeface="Helvetica Neue Light"/>
              <a:sym typeface="Helvetica Neue Light"/>
            </a:endParaRPr>
          </a:p>
        </p:txBody>
      </p:sp>
      <p:sp>
        <p:nvSpPr>
          <p:cNvPr id="62" name="Google Shape;62;p15"/>
          <p:cNvSpPr txBox="1"/>
          <p:nvPr>
            <p:ph idx="1" type="body"/>
          </p:nvPr>
        </p:nvSpPr>
        <p:spPr>
          <a:xfrm>
            <a:off x="4930705" y="590624"/>
            <a:ext cx="3826200" cy="500100"/>
          </a:xfrm>
          <a:prstGeom prst="rect">
            <a:avLst/>
          </a:prstGeom>
          <a:noFill/>
          <a:ln>
            <a:noFill/>
          </a:ln>
        </p:spPr>
        <p:txBody>
          <a:bodyPr anchorCtr="0" anchor="t" bIns="34275" lIns="34275" spcFirstLastPara="1" rIns="34275" wrap="square" tIns="34275"/>
          <a:lstStyle>
            <a:lvl1pPr indent="-228600" lvl="0" marL="457200" marR="0" rtl="0" algn="l">
              <a:spcBef>
                <a:spcPts val="1300"/>
              </a:spcBef>
              <a:spcAft>
                <a:spcPts val="0"/>
              </a:spcAft>
              <a:buClr>
                <a:srgbClr val="164F86"/>
              </a:buClr>
              <a:buSzPts val="2300"/>
              <a:buFont typeface="Arial"/>
              <a:buNone/>
              <a:defRPr b="0" i="0" sz="3000" u="none" cap="none" strike="noStrike">
                <a:solidFill>
                  <a:srgbClr val="164F86"/>
                </a:solidFill>
                <a:latin typeface="Arial"/>
                <a:ea typeface="Arial"/>
                <a:cs typeface="Arial"/>
                <a:sym typeface="Arial"/>
              </a:defRPr>
            </a:lvl1pPr>
            <a:lvl2pPr indent="-323850" lvl="1" marL="914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63" name="Google Shape;63;p15"/>
          <p:cNvSpPr txBox="1"/>
          <p:nvPr>
            <p:ph idx="2" type="body"/>
          </p:nvPr>
        </p:nvSpPr>
        <p:spPr>
          <a:xfrm>
            <a:off x="4931592" y="1121427"/>
            <a:ext cx="3840300" cy="604800"/>
          </a:xfrm>
          <a:prstGeom prst="rect">
            <a:avLst/>
          </a:prstGeom>
          <a:noFill/>
          <a:ln>
            <a:noFill/>
          </a:ln>
        </p:spPr>
        <p:txBody>
          <a:bodyPr anchorCtr="0" anchor="t" bIns="34275" lIns="34275" spcFirstLastPara="1" rIns="34275" wrap="square" tIns="34275"/>
          <a:lstStyle>
            <a:lvl1pPr indent="-228600" lvl="0" marL="457200" marR="0" rtl="0" algn="l">
              <a:lnSpc>
                <a:spcPct val="110000"/>
              </a:lnSpc>
              <a:spcBef>
                <a:spcPts val="1300"/>
              </a:spcBef>
              <a:spcAft>
                <a:spcPts val="0"/>
              </a:spcAft>
              <a:buClr>
                <a:srgbClr val="333333"/>
              </a:buClr>
              <a:buSzPts val="1400"/>
              <a:buFont typeface="Helvetica Neue"/>
              <a:buNone/>
              <a:defRPr b="0" i="0" sz="1800" u="none" cap="none" strike="noStrike">
                <a:solidFill>
                  <a:srgbClr val="333333"/>
                </a:solidFill>
                <a:latin typeface="Helvetica Neue"/>
                <a:ea typeface="Helvetica Neue"/>
                <a:cs typeface="Helvetica Neue"/>
                <a:sym typeface="Helvetica Neue"/>
              </a:defRPr>
            </a:lvl1pPr>
            <a:lvl2pPr indent="-292100" lvl="1" marL="9144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2pPr>
            <a:lvl3pPr indent="-292100" lvl="2" marL="13716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3pPr>
            <a:lvl4pPr indent="-292100" lvl="3" marL="18288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4pPr>
            <a:lvl5pPr indent="-292100" lvl="4" marL="22860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64" name="Google Shape;64;p15"/>
          <p:cNvSpPr txBox="1"/>
          <p:nvPr>
            <p:ph idx="3" type="body"/>
          </p:nvPr>
        </p:nvSpPr>
        <p:spPr>
          <a:xfrm>
            <a:off x="4930705" y="1982052"/>
            <a:ext cx="3826200" cy="500100"/>
          </a:xfrm>
          <a:prstGeom prst="rect">
            <a:avLst/>
          </a:prstGeom>
          <a:noFill/>
          <a:ln>
            <a:noFill/>
          </a:ln>
        </p:spPr>
        <p:txBody>
          <a:bodyPr anchorCtr="0" anchor="t" bIns="34275" lIns="34275" spcFirstLastPara="1" rIns="34275" wrap="square" tIns="34275"/>
          <a:lstStyle>
            <a:lvl1pPr indent="-228600" lvl="0" marL="457200" marR="0" rtl="0" algn="l">
              <a:spcBef>
                <a:spcPts val="1300"/>
              </a:spcBef>
              <a:spcAft>
                <a:spcPts val="0"/>
              </a:spcAft>
              <a:buClr>
                <a:srgbClr val="164F86"/>
              </a:buClr>
              <a:buSzPts val="2300"/>
              <a:buFont typeface="Arial"/>
              <a:buNone/>
              <a:defRPr b="0" i="0" sz="3000" u="none" cap="none" strike="noStrike">
                <a:solidFill>
                  <a:srgbClr val="164F86"/>
                </a:solidFill>
                <a:latin typeface="Arial"/>
                <a:ea typeface="Arial"/>
                <a:cs typeface="Arial"/>
                <a:sym typeface="Arial"/>
              </a:defRPr>
            </a:lvl1pPr>
            <a:lvl2pPr indent="-323850" lvl="1" marL="914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65" name="Google Shape;65;p15"/>
          <p:cNvSpPr txBox="1"/>
          <p:nvPr>
            <p:ph idx="4" type="body"/>
          </p:nvPr>
        </p:nvSpPr>
        <p:spPr>
          <a:xfrm>
            <a:off x="4930705" y="3342818"/>
            <a:ext cx="3826200" cy="500100"/>
          </a:xfrm>
          <a:prstGeom prst="rect">
            <a:avLst/>
          </a:prstGeom>
          <a:noFill/>
          <a:ln>
            <a:noFill/>
          </a:ln>
        </p:spPr>
        <p:txBody>
          <a:bodyPr anchorCtr="0" anchor="t" bIns="34275" lIns="34275" spcFirstLastPara="1" rIns="34275" wrap="square" tIns="34275"/>
          <a:lstStyle>
            <a:lvl1pPr indent="-228600" lvl="0" marL="457200" marR="0" rtl="0" algn="l">
              <a:spcBef>
                <a:spcPts val="1300"/>
              </a:spcBef>
              <a:spcAft>
                <a:spcPts val="0"/>
              </a:spcAft>
              <a:buClr>
                <a:srgbClr val="164F86"/>
              </a:buClr>
              <a:buSzPts val="2300"/>
              <a:buFont typeface="Arial"/>
              <a:buNone/>
              <a:defRPr b="0" i="0" sz="3000" u="none" cap="none" strike="noStrike">
                <a:solidFill>
                  <a:srgbClr val="164F86"/>
                </a:solidFill>
                <a:latin typeface="Arial"/>
                <a:ea typeface="Arial"/>
                <a:cs typeface="Arial"/>
                <a:sym typeface="Arial"/>
              </a:defRPr>
            </a:lvl1pPr>
            <a:lvl2pPr indent="-323850" lvl="1" marL="914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66" name="Google Shape;66;p15"/>
          <p:cNvSpPr txBox="1"/>
          <p:nvPr>
            <p:ph idx="5" type="body"/>
          </p:nvPr>
        </p:nvSpPr>
        <p:spPr>
          <a:xfrm>
            <a:off x="4931592" y="2482189"/>
            <a:ext cx="3840300" cy="604800"/>
          </a:xfrm>
          <a:prstGeom prst="rect">
            <a:avLst/>
          </a:prstGeom>
          <a:noFill/>
          <a:ln>
            <a:noFill/>
          </a:ln>
        </p:spPr>
        <p:txBody>
          <a:bodyPr anchorCtr="0" anchor="t" bIns="34275" lIns="34275" spcFirstLastPara="1" rIns="34275" wrap="square" tIns="34275"/>
          <a:lstStyle>
            <a:lvl1pPr indent="-228600" lvl="0" marL="457200" marR="0" rtl="0" algn="l">
              <a:lnSpc>
                <a:spcPct val="110000"/>
              </a:lnSpc>
              <a:spcBef>
                <a:spcPts val="1300"/>
              </a:spcBef>
              <a:spcAft>
                <a:spcPts val="0"/>
              </a:spcAft>
              <a:buClr>
                <a:srgbClr val="333333"/>
              </a:buClr>
              <a:buSzPts val="1400"/>
              <a:buFont typeface="Helvetica Neue"/>
              <a:buNone/>
              <a:defRPr b="0" i="0" sz="1800" u="none" cap="none" strike="noStrike">
                <a:solidFill>
                  <a:srgbClr val="333333"/>
                </a:solidFill>
                <a:latin typeface="Helvetica Neue"/>
                <a:ea typeface="Helvetica Neue"/>
                <a:cs typeface="Helvetica Neue"/>
                <a:sym typeface="Helvetica Neue"/>
              </a:defRPr>
            </a:lvl1pPr>
            <a:lvl2pPr indent="-292100" lvl="1" marL="9144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2pPr>
            <a:lvl3pPr indent="-292100" lvl="2" marL="13716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3pPr>
            <a:lvl4pPr indent="-292100" lvl="3" marL="18288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4pPr>
            <a:lvl5pPr indent="-292100" lvl="4" marL="22860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67" name="Google Shape;67;p15"/>
          <p:cNvSpPr txBox="1"/>
          <p:nvPr>
            <p:ph idx="6" type="body"/>
          </p:nvPr>
        </p:nvSpPr>
        <p:spPr>
          <a:xfrm>
            <a:off x="4931592" y="3842955"/>
            <a:ext cx="3840300" cy="604800"/>
          </a:xfrm>
          <a:prstGeom prst="rect">
            <a:avLst/>
          </a:prstGeom>
          <a:noFill/>
          <a:ln>
            <a:noFill/>
          </a:ln>
        </p:spPr>
        <p:txBody>
          <a:bodyPr anchorCtr="0" anchor="t" bIns="34275" lIns="34275" spcFirstLastPara="1" rIns="34275" wrap="square" tIns="34275"/>
          <a:lstStyle>
            <a:lvl1pPr indent="-228600" lvl="0" marL="457200" marR="0" rtl="0" algn="l">
              <a:lnSpc>
                <a:spcPct val="110000"/>
              </a:lnSpc>
              <a:spcBef>
                <a:spcPts val="1300"/>
              </a:spcBef>
              <a:spcAft>
                <a:spcPts val="0"/>
              </a:spcAft>
              <a:buClr>
                <a:srgbClr val="333333"/>
              </a:buClr>
              <a:buSzPts val="1400"/>
              <a:buFont typeface="Helvetica Neue"/>
              <a:buNone/>
              <a:defRPr b="0" i="0" sz="1800" u="none" cap="none" strike="noStrike">
                <a:solidFill>
                  <a:srgbClr val="333333"/>
                </a:solidFill>
                <a:latin typeface="Helvetica Neue"/>
                <a:ea typeface="Helvetica Neue"/>
                <a:cs typeface="Helvetica Neue"/>
                <a:sym typeface="Helvetica Neue"/>
              </a:defRPr>
            </a:lvl1pPr>
            <a:lvl2pPr indent="-292100" lvl="1" marL="9144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2pPr>
            <a:lvl3pPr indent="-292100" lvl="2" marL="13716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3pPr>
            <a:lvl4pPr indent="-292100" lvl="3" marL="18288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4pPr>
            <a:lvl5pPr indent="-292100" lvl="4" marL="2286000" marR="0" rtl="0" algn="l">
              <a:spcBef>
                <a:spcPts val="1300"/>
              </a:spcBef>
              <a:spcAft>
                <a:spcPts val="0"/>
              </a:spcAft>
              <a:buClr>
                <a:srgbClr val="164F86"/>
              </a:buClr>
              <a:buSzPts val="1000"/>
              <a:buFont typeface="Arial"/>
              <a:buChar char="•"/>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68" name="Google Shape;68;p15"/>
          <p:cNvSpPr txBox="1"/>
          <p:nvPr>
            <p:ph idx="7" type="body"/>
          </p:nvPr>
        </p:nvSpPr>
        <p:spPr>
          <a:xfrm>
            <a:off x="400645" y="279713"/>
            <a:ext cx="3704100" cy="4399800"/>
          </a:xfrm>
          <a:prstGeom prst="rect">
            <a:avLst/>
          </a:prstGeom>
          <a:noFill/>
          <a:ln>
            <a:noFill/>
          </a:ln>
        </p:spPr>
        <p:txBody>
          <a:bodyPr anchorCtr="0" anchor="ctr" bIns="34275" lIns="34275" spcFirstLastPara="1" rIns="34275" wrap="square" tIns="34275"/>
          <a:lstStyle>
            <a:lvl1pPr indent="-228600" lvl="0" marL="457200" marR="0" rtl="0" algn="l">
              <a:spcBef>
                <a:spcPts val="1300"/>
              </a:spcBef>
              <a:spcAft>
                <a:spcPts val="0"/>
              </a:spcAft>
              <a:buClr>
                <a:srgbClr val="FFFFFF"/>
              </a:buClr>
              <a:buSzPts val="3500"/>
              <a:buFont typeface="Arial"/>
              <a:buNone/>
              <a:defRPr b="0" i="0" sz="4700" u="none" cap="none" strike="noStrike">
                <a:solidFill>
                  <a:srgbClr val="FFFFFF"/>
                </a:solidFill>
                <a:latin typeface="Arial"/>
                <a:ea typeface="Arial"/>
                <a:cs typeface="Arial"/>
                <a:sym typeface="Arial"/>
              </a:defRPr>
            </a:lvl1pPr>
            <a:lvl2pPr indent="-228600" lvl="1" marL="914400" marR="0" rtl="0" algn="l">
              <a:spcBef>
                <a:spcPts val="1300"/>
              </a:spcBef>
              <a:spcAft>
                <a:spcPts val="0"/>
              </a:spcAft>
              <a:buClr>
                <a:srgbClr val="FFFFFF"/>
              </a:buClr>
              <a:buSzPts val="3500"/>
              <a:buFont typeface="Arial"/>
              <a:buNone/>
              <a:defRPr b="0" i="0" sz="4700" u="none" cap="none" strike="noStrike">
                <a:solidFill>
                  <a:srgbClr val="FFFFFF"/>
                </a:solidFill>
                <a:latin typeface="Arial"/>
                <a:ea typeface="Arial"/>
                <a:cs typeface="Arial"/>
                <a:sym typeface="Arial"/>
              </a:defRPr>
            </a:lvl2pPr>
            <a:lvl3pPr indent="-228600" lvl="2" marL="1371600" marR="0" rtl="0" algn="l">
              <a:spcBef>
                <a:spcPts val="1300"/>
              </a:spcBef>
              <a:spcAft>
                <a:spcPts val="0"/>
              </a:spcAft>
              <a:buClr>
                <a:srgbClr val="FFFFFF"/>
              </a:buClr>
              <a:buSzPts val="3500"/>
              <a:buFont typeface="Arial"/>
              <a:buNone/>
              <a:defRPr b="0" i="0" sz="4700" u="none" cap="none" strike="noStrike">
                <a:solidFill>
                  <a:srgbClr val="FFFFFF"/>
                </a:solidFill>
                <a:latin typeface="Arial"/>
                <a:ea typeface="Arial"/>
                <a:cs typeface="Arial"/>
                <a:sym typeface="Arial"/>
              </a:defRPr>
            </a:lvl3pPr>
            <a:lvl4pPr indent="-228600" lvl="3" marL="1828800" marR="0" rtl="0" algn="l">
              <a:spcBef>
                <a:spcPts val="1300"/>
              </a:spcBef>
              <a:spcAft>
                <a:spcPts val="0"/>
              </a:spcAft>
              <a:buClr>
                <a:srgbClr val="FFFFFF"/>
              </a:buClr>
              <a:buSzPts val="3500"/>
              <a:buFont typeface="Arial"/>
              <a:buNone/>
              <a:defRPr b="0" i="0" sz="4700" u="none" cap="none" strike="noStrike">
                <a:solidFill>
                  <a:srgbClr val="FFFFFF"/>
                </a:solidFill>
                <a:latin typeface="Arial"/>
                <a:ea typeface="Arial"/>
                <a:cs typeface="Arial"/>
                <a:sym typeface="Arial"/>
              </a:defRPr>
            </a:lvl4pPr>
            <a:lvl5pPr indent="-228600" lvl="4" marL="2286000" marR="0" rtl="0" algn="l">
              <a:spcBef>
                <a:spcPts val="1300"/>
              </a:spcBef>
              <a:spcAft>
                <a:spcPts val="0"/>
              </a:spcAft>
              <a:buClr>
                <a:srgbClr val="FFFFFF"/>
              </a:buClr>
              <a:buSzPts val="3500"/>
              <a:buFont typeface="Arial"/>
              <a:buNone/>
              <a:defRPr b="0" i="0" sz="4700" u="none" cap="none" strike="noStrike">
                <a:solidFill>
                  <a:srgbClr val="FFFFFF"/>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pic>
        <p:nvPicPr>
          <p:cNvPr id="69" name="Google Shape;69;p15"/>
          <p:cNvPicPr preferRelativeResize="0"/>
          <p:nvPr/>
        </p:nvPicPr>
        <p:blipFill rotWithShape="1">
          <a:blip r:embed="rId2">
            <a:alphaModFix/>
          </a:blip>
          <a:srcRect b="0" l="0" r="0" t="0"/>
          <a:stretch/>
        </p:blipFill>
        <p:spPr>
          <a:xfrm>
            <a:off x="8459986" y="4549093"/>
            <a:ext cx="457200" cy="4572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genda " showMasterSp="0">
  <p:cSld name="Agenda ">
    <p:spTree>
      <p:nvGrpSpPr>
        <p:cNvPr id="70" name="Shape 70"/>
        <p:cNvGrpSpPr/>
        <p:nvPr/>
      </p:nvGrpSpPr>
      <p:grpSpPr>
        <a:xfrm>
          <a:off x="0" y="0"/>
          <a:ext cx="0" cy="0"/>
          <a:chOff x="0" y="0"/>
          <a:chExt cx="0" cy="0"/>
        </a:xfrm>
      </p:grpSpPr>
      <p:pic>
        <p:nvPicPr>
          <p:cNvPr id="71" name="Google Shape;71;p16"/>
          <p:cNvPicPr preferRelativeResize="0"/>
          <p:nvPr/>
        </p:nvPicPr>
        <p:blipFill rotWithShape="1">
          <a:blip r:embed="rId2">
            <a:alphaModFix/>
          </a:blip>
          <a:srcRect b="0" l="0" r="0" t="0"/>
          <a:stretch/>
        </p:blipFill>
        <p:spPr>
          <a:xfrm>
            <a:off x="8459986" y="4549093"/>
            <a:ext cx="457200" cy="457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buckets" showMasterSp="0">
  <p:cSld name="Title + 3 buckets">
    <p:spTree>
      <p:nvGrpSpPr>
        <p:cNvPr id="72" name="Shape 72"/>
        <p:cNvGrpSpPr/>
        <p:nvPr/>
      </p:nvGrpSpPr>
      <p:grpSpPr>
        <a:xfrm>
          <a:off x="0" y="0"/>
          <a:ext cx="0" cy="0"/>
          <a:chOff x="0" y="0"/>
          <a:chExt cx="0" cy="0"/>
        </a:xfrm>
      </p:grpSpPr>
      <p:sp>
        <p:nvSpPr>
          <p:cNvPr id="73" name="Google Shape;73;p17"/>
          <p:cNvSpPr/>
          <p:nvPr>
            <p:ph idx="2" type="pic"/>
          </p:nvPr>
        </p:nvSpPr>
        <p:spPr>
          <a:xfrm>
            <a:off x="1020515" y="1612529"/>
            <a:ext cx="1317300" cy="1164300"/>
          </a:xfrm>
          <a:prstGeom prst="rect">
            <a:avLst/>
          </a:prstGeom>
          <a:blipFill rotWithShape="1">
            <a:blip r:embed="rId2">
              <a:alphaModFix/>
            </a:blip>
            <a:stretch>
              <a:fillRect b="0" l="0" r="0" t="0"/>
            </a:stretch>
          </a:blipFill>
          <a:ln>
            <a:noFill/>
          </a:ln>
        </p:spPr>
        <p:txBody>
          <a:bodyPr anchorCtr="0" anchor="t" bIns="34275" lIns="34275" spcFirstLastPara="1" rIns="34275" wrap="square" tIns="34275"/>
          <a:lstStyle>
            <a:lvl1pPr indent="0" lvl="0" marL="0" marR="0" rtl="0" algn="l">
              <a:spcBef>
                <a:spcPts val="1300"/>
              </a:spcBef>
              <a:spcAft>
                <a:spcPts val="0"/>
              </a:spcAft>
              <a:buClr>
                <a:srgbClr val="FFFFFF"/>
              </a:buClr>
              <a:buSzPts val="200"/>
              <a:buFont typeface="Helvetica Neue Light"/>
              <a:buNone/>
              <a:defRPr b="0" i="0" sz="300" u="none" cap="none" strike="noStrike">
                <a:solidFill>
                  <a:srgbClr val="FFFFFF"/>
                </a:solidFill>
                <a:latin typeface="Helvetica Neue Light"/>
                <a:ea typeface="Helvetica Neue Light"/>
                <a:cs typeface="Helvetica Neue Light"/>
                <a:sym typeface="Helvetica Neue Light"/>
              </a:defRPr>
            </a:lvl1pPr>
            <a:lvl2pPr indent="-247650" lvl="1" marL="482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234950" lvl="2" marL="711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234950" lvl="3" marL="9525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247650" lvl="4" marL="1193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247650" lvl="5" marL="14351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234950" lvl="6" marL="16637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234950" lvl="7" marL="1905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247650" lvl="8" marL="2146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74" name="Google Shape;74;p17"/>
          <p:cNvSpPr/>
          <p:nvPr>
            <p:ph idx="3" type="pic"/>
          </p:nvPr>
        </p:nvSpPr>
        <p:spPr>
          <a:xfrm>
            <a:off x="3913287" y="1612529"/>
            <a:ext cx="1317300" cy="1164300"/>
          </a:xfrm>
          <a:prstGeom prst="rect">
            <a:avLst/>
          </a:prstGeom>
          <a:blipFill rotWithShape="1">
            <a:blip r:embed="rId2">
              <a:alphaModFix/>
            </a:blip>
            <a:stretch>
              <a:fillRect b="0" l="0" r="0" t="0"/>
            </a:stretch>
          </a:blipFill>
          <a:ln>
            <a:noFill/>
          </a:ln>
        </p:spPr>
        <p:txBody>
          <a:bodyPr anchorCtr="0" anchor="t" bIns="34275" lIns="34275" spcFirstLastPara="1" rIns="34275" wrap="square" tIns="34275"/>
          <a:lstStyle>
            <a:lvl1pPr indent="0" lvl="0" marL="0" marR="0" rtl="0" algn="l">
              <a:spcBef>
                <a:spcPts val="1300"/>
              </a:spcBef>
              <a:spcAft>
                <a:spcPts val="0"/>
              </a:spcAft>
              <a:buClr>
                <a:srgbClr val="FFFFFF"/>
              </a:buClr>
              <a:buSzPts val="200"/>
              <a:buFont typeface="Helvetica Neue Light"/>
              <a:buNone/>
              <a:defRPr b="0" i="0" sz="300" u="none" cap="none" strike="noStrike">
                <a:solidFill>
                  <a:srgbClr val="FFFFFF"/>
                </a:solidFill>
                <a:latin typeface="Helvetica Neue Light"/>
                <a:ea typeface="Helvetica Neue Light"/>
                <a:cs typeface="Helvetica Neue Light"/>
                <a:sym typeface="Helvetica Neue Light"/>
              </a:defRPr>
            </a:lvl1pPr>
            <a:lvl2pPr indent="-247650" lvl="1" marL="482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234950" lvl="2" marL="711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234950" lvl="3" marL="9525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247650" lvl="4" marL="1193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247650" lvl="5" marL="14351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234950" lvl="6" marL="16637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234950" lvl="7" marL="1905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247650" lvl="8" marL="2146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75" name="Google Shape;75;p17"/>
          <p:cNvSpPr/>
          <p:nvPr>
            <p:ph idx="4" type="pic"/>
          </p:nvPr>
        </p:nvSpPr>
        <p:spPr>
          <a:xfrm>
            <a:off x="6770728" y="1612529"/>
            <a:ext cx="1317300" cy="1164300"/>
          </a:xfrm>
          <a:prstGeom prst="rect">
            <a:avLst/>
          </a:prstGeom>
          <a:blipFill rotWithShape="1">
            <a:blip r:embed="rId2">
              <a:alphaModFix/>
            </a:blip>
            <a:stretch>
              <a:fillRect b="0" l="0" r="0" t="0"/>
            </a:stretch>
          </a:blipFill>
          <a:ln>
            <a:noFill/>
          </a:ln>
        </p:spPr>
        <p:txBody>
          <a:bodyPr anchorCtr="0" anchor="t" bIns="34275" lIns="34275" spcFirstLastPara="1" rIns="34275" wrap="square" tIns="34275"/>
          <a:lstStyle>
            <a:lvl1pPr indent="0" lvl="0" marL="0" marR="0" rtl="0" algn="l">
              <a:spcBef>
                <a:spcPts val="1300"/>
              </a:spcBef>
              <a:spcAft>
                <a:spcPts val="0"/>
              </a:spcAft>
              <a:buClr>
                <a:srgbClr val="FFFFFF"/>
              </a:buClr>
              <a:buSzPts val="200"/>
              <a:buFont typeface="Helvetica Neue Light"/>
              <a:buNone/>
              <a:defRPr b="0" i="0" sz="300" u="none" cap="none" strike="noStrike">
                <a:solidFill>
                  <a:srgbClr val="FFFFFF"/>
                </a:solidFill>
                <a:latin typeface="Helvetica Neue Light"/>
                <a:ea typeface="Helvetica Neue Light"/>
                <a:cs typeface="Helvetica Neue Light"/>
                <a:sym typeface="Helvetica Neue Light"/>
              </a:defRPr>
            </a:lvl1pPr>
            <a:lvl2pPr indent="-247650" lvl="1" marL="482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234950" lvl="2" marL="711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234950" lvl="3" marL="9525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247650" lvl="4" marL="1193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247650" lvl="5" marL="14351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234950" lvl="6" marL="16637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234950" lvl="7" marL="1905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247650" lvl="8" marL="2146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76" name="Google Shape;76;p17"/>
          <p:cNvSpPr txBox="1"/>
          <p:nvPr>
            <p:ph idx="1" type="body"/>
          </p:nvPr>
        </p:nvSpPr>
        <p:spPr>
          <a:xfrm>
            <a:off x="283299" y="273160"/>
            <a:ext cx="7937100" cy="500100"/>
          </a:xfrm>
          <a:prstGeom prst="rect">
            <a:avLst/>
          </a:prstGeom>
          <a:noFill/>
          <a:ln>
            <a:noFill/>
          </a:ln>
        </p:spPr>
        <p:txBody>
          <a:bodyPr anchorCtr="0" anchor="t" bIns="34275" lIns="34275" spcFirstLastPara="1" rIns="34275" wrap="square" tIns="34275"/>
          <a:lstStyle>
            <a:lvl1pPr indent="-228600" lvl="0" marL="457200" marR="0" rtl="0" algn="l">
              <a:lnSpc>
                <a:spcPct val="110000"/>
              </a:lnSpc>
              <a:spcBef>
                <a:spcPts val="400"/>
              </a:spcBef>
              <a:spcAft>
                <a:spcPts val="0"/>
              </a:spcAft>
              <a:buClr>
                <a:srgbClr val="58AEE1"/>
              </a:buClr>
              <a:buSzPts val="2300"/>
              <a:buFont typeface="Arial"/>
              <a:buNone/>
              <a:defRPr b="0" i="0" sz="3000" u="none" cap="none" strike="noStrike">
                <a:solidFill>
                  <a:srgbClr val="164F86"/>
                </a:solidFill>
                <a:latin typeface="Arial"/>
                <a:ea typeface="Arial"/>
                <a:cs typeface="Arial"/>
                <a:sym typeface="Arial"/>
              </a:defRPr>
            </a:lvl1pPr>
            <a:lvl2pPr indent="-323850" lvl="1" marL="914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77" name="Google Shape;77;p17"/>
          <p:cNvSpPr txBox="1"/>
          <p:nvPr>
            <p:ph idx="5" type="body"/>
          </p:nvPr>
        </p:nvSpPr>
        <p:spPr>
          <a:xfrm>
            <a:off x="861771" y="2814758"/>
            <a:ext cx="1670700" cy="264900"/>
          </a:xfrm>
          <a:prstGeom prst="rect">
            <a:avLst/>
          </a:prstGeom>
          <a:noFill/>
          <a:ln>
            <a:noFill/>
          </a:ln>
        </p:spPr>
        <p:txBody>
          <a:bodyPr anchorCtr="0" anchor="t" bIns="34275" lIns="34275" spcFirstLastPara="1" rIns="34275" wrap="square" tIns="34275"/>
          <a:lstStyle>
            <a:lvl1pPr indent="-228600" lvl="0" marL="457200" marR="0" rtl="0" algn="ctr">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1pPr>
            <a:lvl2pPr indent="-228600" lvl="1" marL="9144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2pPr>
            <a:lvl3pPr indent="-228600" lvl="2" marL="13716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3pPr>
            <a:lvl4pPr indent="-228600" lvl="3" marL="18288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4pPr>
            <a:lvl5pPr indent="-228600" lvl="4" marL="22860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78" name="Google Shape;78;p17"/>
          <p:cNvSpPr txBox="1"/>
          <p:nvPr>
            <p:ph idx="6" type="body"/>
          </p:nvPr>
        </p:nvSpPr>
        <p:spPr>
          <a:xfrm>
            <a:off x="3744410" y="2814758"/>
            <a:ext cx="1670700" cy="264900"/>
          </a:xfrm>
          <a:prstGeom prst="rect">
            <a:avLst/>
          </a:prstGeom>
          <a:noFill/>
          <a:ln>
            <a:noFill/>
          </a:ln>
        </p:spPr>
        <p:txBody>
          <a:bodyPr anchorCtr="0" anchor="t" bIns="34275" lIns="34275" spcFirstLastPara="1" rIns="34275" wrap="square" tIns="34275"/>
          <a:lstStyle>
            <a:lvl1pPr indent="-228600" lvl="0" marL="457200" marR="0" rtl="0" algn="ctr">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1pPr>
            <a:lvl2pPr indent="-228600" lvl="1" marL="9144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2pPr>
            <a:lvl3pPr indent="-228600" lvl="2" marL="13716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3pPr>
            <a:lvl4pPr indent="-228600" lvl="3" marL="18288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4pPr>
            <a:lvl5pPr indent="-228600" lvl="4" marL="22860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79" name="Google Shape;79;p17"/>
          <p:cNvSpPr txBox="1"/>
          <p:nvPr>
            <p:ph idx="7" type="body"/>
          </p:nvPr>
        </p:nvSpPr>
        <p:spPr>
          <a:xfrm>
            <a:off x="6549696" y="2814758"/>
            <a:ext cx="1670700" cy="264900"/>
          </a:xfrm>
          <a:prstGeom prst="rect">
            <a:avLst/>
          </a:prstGeom>
          <a:noFill/>
          <a:ln>
            <a:noFill/>
          </a:ln>
        </p:spPr>
        <p:txBody>
          <a:bodyPr anchorCtr="0" anchor="t" bIns="34275" lIns="34275" spcFirstLastPara="1" rIns="34275" wrap="square" tIns="34275"/>
          <a:lstStyle>
            <a:lvl1pPr indent="-228600" lvl="0" marL="457200" marR="0" rtl="0" algn="ctr">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1pPr>
            <a:lvl2pPr indent="-228600" lvl="1" marL="9144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2pPr>
            <a:lvl3pPr indent="-228600" lvl="2" marL="13716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3pPr>
            <a:lvl4pPr indent="-228600" lvl="3" marL="18288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4pPr>
            <a:lvl5pPr indent="-228600" lvl="4" marL="22860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80" name="Google Shape;80;p17"/>
          <p:cNvSpPr txBox="1"/>
          <p:nvPr>
            <p:ph idx="8" type="body"/>
          </p:nvPr>
        </p:nvSpPr>
        <p:spPr>
          <a:xfrm>
            <a:off x="861771" y="3109805"/>
            <a:ext cx="1686600" cy="1368600"/>
          </a:xfrm>
          <a:prstGeom prst="rect">
            <a:avLst/>
          </a:prstGeom>
          <a:noFill/>
          <a:ln>
            <a:noFill/>
          </a:ln>
        </p:spPr>
        <p:txBody>
          <a:bodyPr anchorCtr="0" anchor="t" bIns="34275" lIns="34275" spcFirstLastPara="1" rIns="34275" wrap="square" tIns="34275"/>
          <a:lstStyle>
            <a:lvl1pPr indent="-228600" lvl="0" marL="457200" marR="0" rtl="0" algn="l">
              <a:lnSpc>
                <a:spcPct val="110000"/>
              </a:lnSpc>
              <a:spcBef>
                <a:spcPts val="1300"/>
              </a:spcBef>
              <a:spcAft>
                <a:spcPts val="0"/>
              </a:spcAft>
              <a:buClr>
                <a:srgbClr val="333333"/>
              </a:buClr>
              <a:buSzPts val="900"/>
              <a:buFont typeface="Helvetica Neue"/>
              <a:buNone/>
              <a:defRPr b="0" i="0" sz="1200" u="none" cap="none" strike="noStrike">
                <a:solidFill>
                  <a:srgbClr val="333333"/>
                </a:solidFill>
                <a:latin typeface="Helvetica Neue"/>
                <a:ea typeface="Helvetica Neue"/>
                <a:cs typeface="Helvetica Neue"/>
                <a:sym typeface="Helvetica Neue"/>
              </a:defRPr>
            </a:lvl1pPr>
            <a:lvl2pPr indent="-228600" lvl="1" marL="9144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2pPr>
            <a:lvl3pPr indent="-228600" lvl="2" marL="13716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3pPr>
            <a:lvl4pPr indent="-228600" lvl="3" marL="18288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4pPr>
            <a:lvl5pPr indent="-228600" lvl="4" marL="22860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81" name="Google Shape;81;p17"/>
          <p:cNvSpPr txBox="1"/>
          <p:nvPr>
            <p:ph idx="9" type="body"/>
          </p:nvPr>
        </p:nvSpPr>
        <p:spPr>
          <a:xfrm>
            <a:off x="3728774" y="3109805"/>
            <a:ext cx="1686600" cy="1368600"/>
          </a:xfrm>
          <a:prstGeom prst="rect">
            <a:avLst/>
          </a:prstGeom>
          <a:noFill/>
          <a:ln>
            <a:noFill/>
          </a:ln>
        </p:spPr>
        <p:txBody>
          <a:bodyPr anchorCtr="0" anchor="t" bIns="34275" lIns="34275" spcFirstLastPara="1" rIns="34275" wrap="square" tIns="34275"/>
          <a:lstStyle>
            <a:lvl1pPr indent="-228600" lvl="0" marL="457200" marR="0" rtl="0" algn="l">
              <a:lnSpc>
                <a:spcPct val="110000"/>
              </a:lnSpc>
              <a:spcBef>
                <a:spcPts val="1300"/>
              </a:spcBef>
              <a:spcAft>
                <a:spcPts val="0"/>
              </a:spcAft>
              <a:buClr>
                <a:srgbClr val="333333"/>
              </a:buClr>
              <a:buSzPts val="900"/>
              <a:buFont typeface="Helvetica Neue"/>
              <a:buNone/>
              <a:defRPr b="0" i="0" sz="1200" u="none" cap="none" strike="noStrike">
                <a:solidFill>
                  <a:srgbClr val="333333"/>
                </a:solidFill>
                <a:latin typeface="Helvetica Neue"/>
                <a:ea typeface="Helvetica Neue"/>
                <a:cs typeface="Helvetica Neue"/>
                <a:sym typeface="Helvetica Neue"/>
              </a:defRPr>
            </a:lvl1pPr>
            <a:lvl2pPr indent="-228600" lvl="1" marL="9144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2pPr>
            <a:lvl3pPr indent="-228600" lvl="2" marL="13716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3pPr>
            <a:lvl4pPr indent="-228600" lvl="3" marL="18288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4pPr>
            <a:lvl5pPr indent="-228600" lvl="4" marL="22860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82" name="Google Shape;82;p17"/>
          <p:cNvSpPr txBox="1"/>
          <p:nvPr>
            <p:ph idx="13" type="body"/>
          </p:nvPr>
        </p:nvSpPr>
        <p:spPr>
          <a:xfrm>
            <a:off x="6549820" y="3109946"/>
            <a:ext cx="1686600" cy="1368600"/>
          </a:xfrm>
          <a:prstGeom prst="rect">
            <a:avLst/>
          </a:prstGeom>
          <a:noFill/>
          <a:ln>
            <a:noFill/>
          </a:ln>
        </p:spPr>
        <p:txBody>
          <a:bodyPr anchorCtr="0" anchor="t" bIns="34275" lIns="34275" spcFirstLastPara="1" rIns="34275" wrap="square" tIns="34275"/>
          <a:lstStyle>
            <a:lvl1pPr indent="-228600" lvl="0" marL="457200" marR="0" rtl="0" algn="l">
              <a:lnSpc>
                <a:spcPct val="110000"/>
              </a:lnSpc>
              <a:spcBef>
                <a:spcPts val="1300"/>
              </a:spcBef>
              <a:spcAft>
                <a:spcPts val="0"/>
              </a:spcAft>
              <a:buClr>
                <a:srgbClr val="333333"/>
              </a:buClr>
              <a:buSzPts val="900"/>
              <a:buFont typeface="Helvetica Neue"/>
              <a:buNone/>
              <a:defRPr b="0" i="0" sz="1200" u="none" cap="none" strike="noStrike">
                <a:solidFill>
                  <a:srgbClr val="333333"/>
                </a:solidFill>
                <a:latin typeface="Helvetica Neue"/>
                <a:ea typeface="Helvetica Neue"/>
                <a:cs typeface="Helvetica Neue"/>
                <a:sym typeface="Helvetica Neue"/>
              </a:defRPr>
            </a:lvl1pPr>
            <a:lvl2pPr indent="-228600" lvl="1" marL="9144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2pPr>
            <a:lvl3pPr indent="-228600" lvl="2" marL="13716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3pPr>
            <a:lvl4pPr indent="-228600" lvl="3" marL="18288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4pPr>
            <a:lvl5pPr indent="-228600" lvl="4" marL="22860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pic>
        <p:nvPicPr>
          <p:cNvPr id="83" name="Google Shape;83;p17"/>
          <p:cNvPicPr preferRelativeResize="0"/>
          <p:nvPr/>
        </p:nvPicPr>
        <p:blipFill rotWithShape="1">
          <a:blip r:embed="rId3">
            <a:alphaModFix/>
          </a:blip>
          <a:srcRect b="0" l="0" r="0" t="0"/>
          <a:stretch/>
        </p:blipFill>
        <p:spPr>
          <a:xfrm>
            <a:off x="8459986" y="4549093"/>
            <a:ext cx="457200" cy="4572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Half page screenshot with text" showMasterSp="0">
  <p:cSld name="Half page screenshot with text">
    <p:spTree>
      <p:nvGrpSpPr>
        <p:cNvPr id="84" name="Shape 84"/>
        <p:cNvGrpSpPr/>
        <p:nvPr/>
      </p:nvGrpSpPr>
      <p:grpSpPr>
        <a:xfrm>
          <a:off x="0" y="0"/>
          <a:ext cx="0" cy="0"/>
          <a:chOff x="0" y="0"/>
          <a:chExt cx="0" cy="0"/>
        </a:xfrm>
      </p:grpSpPr>
      <p:sp>
        <p:nvSpPr>
          <p:cNvPr id="85" name="Google Shape;85;p18"/>
          <p:cNvSpPr/>
          <p:nvPr>
            <p:ph idx="2" type="pic"/>
          </p:nvPr>
        </p:nvSpPr>
        <p:spPr>
          <a:xfrm>
            <a:off x="1800327" y="861538"/>
            <a:ext cx="6339000" cy="3565800"/>
          </a:xfrm>
          <a:prstGeom prst="rect">
            <a:avLst/>
          </a:prstGeom>
          <a:blipFill rotWithShape="1">
            <a:blip r:embed="rId2">
              <a:alphaModFix/>
            </a:blip>
            <a:stretch>
              <a:fillRect b="0" l="0" r="0" t="0"/>
            </a:stretch>
          </a:blipFill>
          <a:ln>
            <a:noFill/>
          </a:ln>
        </p:spPr>
        <p:txBody>
          <a:bodyPr anchorCtr="0" anchor="t" bIns="34275" lIns="34275" spcFirstLastPara="1" rIns="34275" wrap="square" tIns="34275"/>
          <a:lstStyle>
            <a:lvl1pPr indent="-247650" lvl="0" marL="241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1pPr>
            <a:lvl2pPr indent="-247650" lvl="1" marL="482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234950" lvl="2" marL="711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234950" lvl="3" marL="9525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247650" lvl="4" marL="1193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247650" lvl="5" marL="14351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234950" lvl="6" marL="16637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234950" lvl="7" marL="1905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247650" lvl="8" marL="2146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86" name="Google Shape;86;p18"/>
          <p:cNvSpPr/>
          <p:nvPr>
            <p:ph idx="3" type="pic"/>
          </p:nvPr>
        </p:nvSpPr>
        <p:spPr>
          <a:xfrm>
            <a:off x="3369129" y="1943099"/>
            <a:ext cx="1480500" cy="1480500"/>
          </a:xfrm>
          <a:prstGeom prst="ellipse">
            <a:avLst/>
          </a:prstGeom>
          <a:blipFill rotWithShape="1">
            <a:blip r:embed="rId3">
              <a:alphaModFix/>
            </a:blip>
            <a:stretch>
              <a:fillRect b="0" l="0" r="0" t="0"/>
            </a:stretch>
          </a:blipFill>
          <a:ln>
            <a:noFill/>
          </a:ln>
          <a:effectLst>
            <a:outerShdw blurRad="241300" rotWithShape="0" algn="t" dir="5400000" dist="38100">
              <a:srgbClr val="000000">
                <a:alpha val="40000"/>
              </a:srgbClr>
            </a:outerShdw>
          </a:effectLst>
        </p:spPr>
        <p:txBody>
          <a:bodyPr anchorCtr="0" anchor="t" bIns="34275" lIns="34275" spcFirstLastPara="1" rIns="34275" wrap="square" tIns="34275"/>
          <a:lstStyle>
            <a:lvl1pPr indent="-247650" lvl="0" marL="241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1pPr>
            <a:lvl2pPr indent="-247650" lvl="1" marL="482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234950" lvl="2" marL="711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234950" lvl="3" marL="9525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247650" lvl="4" marL="1193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247650" lvl="5" marL="14351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234950" lvl="6" marL="16637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234950" lvl="7" marL="1905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247650" lvl="8" marL="2146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87" name="Google Shape;87;p18"/>
          <p:cNvSpPr/>
          <p:nvPr>
            <p:ph idx="4" type="pic"/>
          </p:nvPr>
        </p:nvSpPr>
        <p:spPr>
          <a:xfrm>
            <a:off x="5709813" y="2062673"/>
            <a:ext cx="2880300" cy="1419600"/>
          </a:xfrm>
          <a:prstGeom prst="rect">
            <a:avLst/>
          </a:prstGeom>
          <a:blipFill rotWithShape="1">
            <a:blip r:embed="rId4">
              <a:alphaModFix/>
            </a:blip>
            <a:stretch>
              <a:fillRect b="0" l="0" r="0" t="0"/>
            </a:stretch>
          </a:blipFill>
          <a:ln>
            <a:noFill/>
          </a:ln>
          <a:effectLst>
            <a:outerShdw blurRad="241300" rotWithShape="0" algn="t" dir="5400000" dist="38100">
              <a:srgbClr val="000000">
                <a:alpha val="40000"/>
              </a:srgbClr>
            </a:outerShdw>
          </a:effectLst>
        </p:spPr>
        <p:txBody>
          <a:bodyPr anchorCtr="0" anchor="t" bIns="34275" lIns="34275" spcFirstLastPara="1" rIns="34275" wrap="square" tIns="34275"/>
          <a:lstStyle>
            <a:lvl1pPr indent="-247650" lvl="0" marL="241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1pPr>
            <a:lvl2pPr indent="-247650" lvl="1" marL="482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234950" lvl="2" marL="711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234950" lvl="3" marL="9525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247650" lvl="4" marL="1193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247650" lvl="5" marL="14351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234950" lvl="6" marL="16637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234950" lvl="7" marL="1905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247650" lvl="8" marL="2146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88" name="Google Shape;88;p18"/>
          <p:cNvSpPr txBox="1"/>
          <p:nvPr>
            <p:ph idx="1" type="body"/>
          </p:nvPr>
        </p:nvSpPr>
        <p:spPr>
          <a:xfrm>
            <a:off x="355581" y="2914446"/>
            <a:ext cx="2257800" cy="567900"/>
          </a:xfrm>
          <a:prstGeom prst="rect">
            <a:avLst/>
          </a:prstGeom>
          <a:noFill/>
          <a:ln>
            <a:noFill/>
          </a:ln>
        </p:spPr>
        <p:txBody>
          <a:bodyPr anchorCtr="0" anchor="t" bIns="34275" lIns="34275" spcFirstLastPara="1" rIns="34275" wrap="square" tIns="34275"/>
          <a:lstStyle>
            <a:lvl1pPr indent="-228600" lvl="0" marL="457200" marR="0" rtl="0" algn="l">
              <a:spcBef>
                <a:spcPts val="1300"/>
              </a:spcBef>
              <a:spcAft>
                <a:spcPts val="0"/>
              </a:spcAft>
              <a:buClr>
                <a:srgbClr val="333333"/>
              </a:buClr>
              <a:buSzPts val="900"/>
              <a:buFont typeface="Helvetica Neue"/>
              <a:buNone/>
              <a:defRPr b="0" i="0" sz="1200" u="none" cap="none" strike="noStrike">
                <a:solidFill>
                  <a:srgbClr val="333333"/>
                </a:solidFill>
                <a:latin typeface="Helvetica Neue"/>
                <a:ea typeface="Helvetica Neue"/>
                <a:cs typeface="Helvetica Neue"/>
                <a:sym typeface="Helvetica Neue"/>
              </a:defRPr>
            </a:lvl1pPr>
            <a:lvl2pPr indent="-228600" lvl="1" marL="9144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2pPr>
            <a:lvl3pPr indent="-228600" lvl="2" marL="13716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3pPr>
            <a:lvl4pPr indent="-228600" lvl="3" marL="18288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4pPr>
            <a:lvl5pPr indent="-228600" lvl="4" marL="22860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89" name="Google Shape;89;p18"/>
          <p:cNvSpPr txBox="1"/>
          <p:nvPr>
            <p:ph idx="5" type="body"/>
          </p:nvPr>
        </p:nvSpPr>
        <p:spPr>
          <a:xfrm>
            <a:off x="355581" y="2644379"/>
            <a:ext cx="2016300" cy="269100"/>
          </a:xfrm>
          <a:prstGeom prst="rect">
            <a:avLst/>
          </a:prstGeom>
          <a:noFill/>
          <a:ln>
            <a:noFill/>
          </a:ln>
        </p:spPr>
        <p:txBody>
          <a:bodyPr anchorCtr="0" anchor="t" bIns="34275" lIns="34275" spcFirstLastPara="1" rIns="34275" wrap="square" tIns="34275"/>
          <a:lstStyle>
            <a:lvl1pPr indent="-228600" lvl="0" marL="457200" marR="0" rtl="0" algn="l">
              <a:spcBef>
                <a:spcPts val="1300"/>
              </a:spcBef>
              <a:spcAft>
                <a:spcPts val="0"/>
              </a:spcAft>
              <a:buClr>
                <a:srgbClr val="205080"/>
              </a:buClr>
              <a:buSzPts val="1000"/>
              <a:buFont typeface="Arial"/>
              <a:buNone/>
              <a:defRPr b="0" i="0" sz="1400" u="none" cap="none" strike="noStrike">
                <a:solidFill>
                  <a:srgbClr val="205080"/>
                </a:solidFill>
                <a:latin typeface="Arial"/>
                <a:ea typeface="Arial"/>
                <a:cs typeface="Arial"/>
                <a:sym typeface="Arial"/>
              </a:defRPr>
            </a:lvl1pPr>
            <a:lvl2pPr indent="-228600" lvl="1" marL="914400" marR="0" rtl="0" algn="l">
              <a:spcBef>
                <a:spcPts val="1300"/>
              </a:spcBef>
              <a:spcAft>
                <a:spcPts val="0"/>
              </a:spcAft>
              <a:buClr>
                <a:srgbClr val="FFFFFF"/>
              </a:buClr>
              <a:buSzPts val="1500"/>
              <a:buFont typeface="Helvetica Neue Light"/>
              <a:buNone/>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90" name="Google Shape;90;p18"/>
          <p:cNvSpPr txBox="1"/>
          <p:nvPr>
            <p:ph idx="6" type="body"/>
          </p:nvPr>
        </p:nvSpPr>
        <p:spPr>
          <a:xfrm>
            <a:off x="355581" y="1830820"/>
            <a:ext cx="2257800" cy="696600"/>
          </a:xfrm>
          <a:prstGeom prst="rect">
            <a:avLst/>
          </a:prstGeom>
          <a:noFill/>
          <a:ln>
            <a:noFill/>
          </a:ln>
        </p:spPr>
        <p:txBody>
          <a:bodyPr anchorCtr="0" anchor="t" bIns="34275" lIns="34275" spcFirstLastPara="1" rIns="34275" wrap="square" tIns="34275"/>
          <a:lstStyle>
            <a:lvl1pPr indent="-228600" lvl="0" marL="457200" marR="0" rtl="0" algn="l">
              <a:spcBef>
                <a:spcPts val="1300"/>
              </a:spcBef>
              <a:spcAft>
                <a:spcPts val="0"/>
              </a:spcAft>
              <a:buClr>
                <a:srgbClr val="333333"/>
              </a:buClr>
              <a:buSzPts val="900"/>
              <a:buFont typeface="Helvetica Neue"/>
              <a:buNone/>
              <a:defRPr b="0" i="0" sz="1200" u="none" cap="none" strike="noStrike">
                <a:solidFill>
                  <a:srgbClr val="333333"/>
                </a:solidFill>
                <a:latin typeface="Helvetica Neue"/>
                <a:ea typeface="Helvetica Neue"/>
                <a:cs typeface="Helvetica Neue"/>
                <a:sym typeface="Helvetica Neue"/>
              </a:defRPr>
            </a:lvl1pPr>
            <a:lvl2pPr indent="-228600" lvl="1" marL="9144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2pPr>
            <a:lvl3pPr indent="-228600" lvl="2" marL="13716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3pPr>
            <a:lvl4pPr indent="-228600" lvl="3" marL="18288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4pPr>
            <a:lvl5pPr indent="-228600" lvl="4" marL="22860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91" name="Google Shape;91;p18"/>
          <p:cNvSpPr txBox="1"/>
          <p:nvPr>
            <p:ph idx="7" type="body"/>
          </p:nvPr>
        </p:nvSpPr>
        <p:spPr>
          <a:xfrm>
            <a:off x="355581" y="1560753"/>
            <a:ext cx="2016300" cy="269100"/>
          </a:xfrm>
          <a:prstGeom prst="rect">
            <a:avLst/>
          </a:prstGeom>
          <a:noFill/>
          <a:ln>
            <a:noFill/>
          </a:ln>
        </p:spPr>
        <p:txBody>
          <a:bodyPr anchorCtr="0" anchor="t" bIns="34275" lIns="34275" spcFirstLastPara="1" rIns="34275" wrap="square" tIns="34275"/>
          <a:lstStyle>
            <a:lvl1pPr indent="-228600" lvl="0" marL="457200" marR="0" rtl="0" algn="l">
              <a:spcBef>
                <a:spcPts val="1300"/>
              </a:spcBef>
              <a:spcAft>
                <a:spcPts val="0"/>
              </a:spcAft>
              <a:buClr>
                <a:srgbClr val="205080"/>
              </a:buClr>
              <a:buSzPts val="1000"/>
              <a:buFont typeface="Arial"/>
              <a:buNone/>
              <a:defRPr b="0" i="0" sz="1400" u="none" cap="none" strike="noStrike">
                <a:solidFill>
                  <a:srgbClr val="205080"/>
                </a:solidFill>
                <a:latin typeface="Arial"/>
                <a:ea typeface="Arial"/>
                <a:cs typeface="Arial"/>
                <a:sym typeface="Arial"/>
              </a:defRPr>
            </a:lvl1pPr>
            <a:lvl2pPr indent="-228600" lvl="1" marL="914400" marR="0" rtl="0" algn="l">
              <a:spcBef>
                <a:spcPts val="1300"/>
              </a:spcBef>
              <a:spcAft>
                <a:spcPts val="0"/>
              </a:spcAft>
              <a:buClr>
                <a:srgbClr val="FFFFFF"/>
              </a:buClr>
              <a:buSzPts val="1500"/>
              <a:buFont typeface="Helvetica Neue Light"/>
              <a:buNone/>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92" name="Google Shape;92;p18"/>
          <p:cNvSpPr txBox="1"/>
          <p:nvPr>
            <p:ph idx="8" type="body"/>
          </p:nvPr>
        </p:nvSpPr>
        <p:spPr>
          <a:xfrm>
            <a:off x="355581" y="3965346"/>
            <a:ext cx="2257800" cy="893400"/>
          </a:xfrm>
          <a:prstGeom prst="rect">
            <a:avLst/>
          </a:prstGeom>
          <a:noFill/>
          <a:ln>
            <a:noFill/>
          </a:ln>
        </p:spPr>
        <p:txBody>
          <a:bodyPr anchorCtr="0" anchor="t" bIns="34275" lIns="34275" spcFirstLastPara="1" rIns="34275" wrap="square" tIns="34275"/>
          <a:lstStyle>
            <a:lvl1pPr indent="-228600" lvl="0" marL="457200" marR="0" rtl="0" algn="l">
              <a:spcBef>
                <a:spcPts val="1300"/>
              </a:spcBef>
              <a:spcAft>
                <a:spcPts val="0"/>
              </a:spcAft>
              <a:buClr>
                <a:srgbClr val="333333"/>
              </a:buClr>
              <a:buSzPts val="900"/>
              <a:buFont typeface="Helvetica Neue"/>
              <a:buNone/>
              <a:defRPr b="0" i="0" sz="1200" u="none" cap="none" strike="noStrike">
                <a:solidFill>
                  <a:srgbClr val="333333"/>
                </a:solidFill>
                <a:latin typeface="Helvetica Neue"/>
                <a:ea typeface="Helvetica Neue"/>
                <a:cs typeface="Helvetica Neue"/>
                <a:sym typeface="Helvetica Neue"/>
              </a:defRPr>
            </a:lvl1pPr>
            <a:lvl2pPr indent="-228600" lvl="1" marL="9144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2pPr>
            <a:lvl3pPr indent="-228600" lvl="2" marL="13716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3pPr>
            <a:lvl4pPr indent="-228600" lvl="3" marL="18288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4pPr>
            <a:lvl5pPr indent="-228600" lvl="4" marL="2286000" marR="0" rtl="0" algn="l">
              <a:spcBef>
                <a:spcPts val="1300"/>
              </a:spcBef>
              <a:spcAft>
                <a:spcPts val="0"/>
              </a:spcAft>
              <a:buClr>
                <a:srgbClr val="164F86"/>
              </a:buClr>
              <a:buSzPts val="1000"/>
              <a:buFont typeface="Arial"/>
              <a:buNone/>
              <a:defRPr b="0" i="0" sz="1400" u="none" cap="none" strike="noStrike">
                <a:solidFill>
                  <a:srgbClr val="164F86"/>
                </a:solidFill>
                <a:latin typeface="Arial"/>
                <a:ea typeface="Arial"/>
                <a:cs typeface="Arial"/>
                <a:sym typeface="Arial"/>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93" name="Google Shape;93;p18"/>
          <p:cNvSpPr txBox="1"/>
          <p:nvPr>
            <p:ph idx="9" type="body"/>
          </p:nvPr>
        </p:nvSpPr>
        <p:spPr>
          <a:xfrm>
            <a:off x="355581" y="3672192"/>
            <a:ext cx="2016300" cy="269100"/>
          </a:xfrm>
          <a:prstGeom prst="rect">
            <a:avLst/>
          </a:prstGeom>
          <a:noFill/>
          <a:ln>
            <a:noFill/>
          </a:ln>
        </p:spPr>
        <p:txBody>
          <a:bodyPr anchorCtr="0" anchor="t" bIns="34275" lIns="34275" spcFirstLastPara="1" rIns="34275" wrap="square" tIns="34275"/>
          <a:lstStyle>
            <a:lvl1pPr indent="-228600" lvl="0" marL="457200" marR="0" rtl="0" algn="l">
              <a:spcBef>
                <a:spcPts val="1300"/>
              </a:spcBef>
              <a:spcAft>
                <a:spcPts val="0"/>
              </a:spcAft>
              <a:buClr>
                <a:srgbClr val="205080"/>
              </a:buClr>
              <a:buSzPts val="1000"/>
              <a:buFont typeface="Arial"/>
              <a:buNone/>
              <a:defRPr b="0" i="0" sz="1400" u="none" cap="none" strike="noStrike">
                <a:solidFill>
                  <a:srgbClr val="205080"/>
                </a:solidFill>
                <a:latin typeface="Arial"/>
                <a:ea typeface="Arial"/>
                <a:cs typeface="Arial"/>
                <a:sym typeface="Arial"/>
              </a:defRPr>
            </a:lvl1pPr>
            <a:lvl2pPr indent="-228600" lvl="1" marL="914400" marR="0" rtl="0" algn="l">
              <a:spcBef>
                <a:spcPts val="1300"/>
              </a:spcBef>
              <a:spcAft>
                <a:spcPts val="0"/>
              </a:spcAft>
              <a:buClr>
                <a:srgbClr val="FFFFFF"/>
              </a:buClr>
              <a:buSzPts val="1500"/>
              <a:buFont typeface="Helvetica Neue Light"/>
              <a:buNone/>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94" name="Google Shape;94;p18"/>
          <p:cNvSpPr txBox="1"/>
          <p:nvPr>
            <p:ph idx="13" type="body"/>
          </p:nvPr>
        </p:nvSpPr>
        <p:spPr>
          <a:xfrm>
            <a:off x="283299" y="273160"/>
            <a:ext cx="7937100" cy="500100"/>
          </a:xfrm>
          <a:prstGeom prst="rect">
            <a:avLst/>
          </a:prstGeom>
          <a:noFill/>
          <a:ln>
            <a:noFill/>
          </a:ln>
        </p:spPr>
        <p:txBody>
          <a:bodyPr anchorCtr="0" anchor="t" bIns="34275" lIns="34275" spcFirstLastPara="1" rIns="34275" wrap="square" tIns="34275"/>
          <a:lstStyle>
            <a:lvl1pPr indent="-228600" lvl="0" marL="457200" marR="0" rtl="0" algn="l">
              <a:lnSpc>
                <a:spcPct val="110000"/>
              </a:lnSpc>
              <a:spcBef>
                <a:spcPts val="400"/>
              </a:spcBef>
              <a:spcAft>
                <a:spcPts val="0"/>
              </a:spcAft>
              <a:buClr>
                <a:srgbClr val="58AEE1"/>
              </a:buClr>
              <a:buSzPts val="2300"/>
              <a:buFont typeface="Arial"/>
              <a:buNone/>
              <a:defRPr b="0" i="0" sz="3000" u="none" cap="none" strike="noStrike">
                <a:solidFill>
                  <a:srgbClr val="164F86"/>
                </a:solidFill>
                <a:latin typeface="Arial"/>
                <a:ea typeface="Arial"/>
                <a:cs typeface="Arial"/>
                <a:sym typeface="Arial"/>
              </a:defRPr>
            </a:lvl1pPr>
            <a:lvl2pPr indent="-323850" lvl="1" marL="914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pic>
        <p:nvPicPr>
          <p:cNvPr id="95" name="Google Shape;95;p18"/>
          <p:cNvPicPr preferRelativeResize="0"/>
          <p:nvPr/>
        </p:nvPicPr>
        <p:blipFill rotWithShape="1">
          <a:blip r:embed="rId5">
            <a:alphaModFix/>
          </a:blip>
          <a:srcRect b="0" l="0" r="0" t="0"/>
          <a:stretch/>
        </p:blipFill>
        <p:spPr>
          <a:xfrm>
            <a:off x="8459986" y="4549093"/>
            <a:ext cx="457200" cy="4572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showMasterSp="0">
  <p:cSld name="Quote">
    <p:spTree>
      <p:nvGrpSpPr>
        <p:cNvPr id="96" name="Shape 96"/>
        <p:cNvGrpSpPr/>
        <p:nvPr/>
      </p:nvGrpSpPr>
      <p:grpSpPr>
        <a:xfrm>
          <a:off x="0" y="0"/>
          <a:ext cx="0" cy="0"/>
          <a:chOff x="0" y="0"/>
          <a:chExt cx="0" cy="0"/>
        </a:xfrm>
      </p:grpSpPr>
      <p:sp>
        <p:nvSpPr>
          <p:cNvPr id="97" name="Google Shape;97;p19"/>
          <p:cNvSpPr txBox="1"/>
          <p:nvPr>
            <p:ph idx="1" type="body"/>
          </p:nvPr>
        </p:nvSpPr>
        <p:spPr>
          <a:xfrm>
            <a:off x="1143000" y="1457325"/>
            <a:ext cx="6858000" cy="2228700"/>
          </a:xfrm>
          <a:prstGeom prst="rect">
            <a:avLst/>
          </a:prstGeom>
          <a:noFill/>
          <a:ln>
            <a:noFill/>
          </a:ln>
        </p:spPr>
        <p:txBody>
          <a:bodyPr anchorCtr="0" anchor="t" bIns="34275" lIns="34275" spcFirstLastPara="1" rIns="34275" wrap="square" tIns="34275"/>
          <a:lstStyle>
            <a:lvl1pPr indent="-228600" lvl="0" marL="457200" marR="0" rtl="0" algn="l">
              <a:lnSpc>
                <a:spcPct val="120000"/>
              </a:lnSpc>
              <a:spcBef>
                <a:spcPts val="800"/>
              </a:spcBef>
              <a:spcAft>
                <a:spcPts val="0"/>
              </a:spcAft>
              <a:buClr>
                <a:schemeClr val="dk1"/>
              </a:buClr>
              <a:buSzPts val="2000"/>
              <a:buFont typeface="Helvetica Neue Light"/>
              <a:buNone/>
              <a:defRPr b="0" i="0" sz="2700" u="none" cap="none" strike="noStrike">
                <a:solidFill>
                  <a:schemeClr val="dk1"/>
                </a:solidFill>
                <a:latin typeface="Helvetica Neue Light"/>
                <a:ea typeface="Helvetica Neue Light"/>
                <a:cs typeface="Helvetica Neue Light"/>
                <a:sym typeface="Helvetica Neue Light"/>
              </a:defRPr>
            </a:lvl1pPr>
            <a:lvl2pPr indent="-228600" lvl="1" marL="914400" marR="0" rtl="0" algn="l">
              <a:spcBef>
                <a:spcPts val="1300"/>
              </a:spcBef>
              <a:spcAft>
                <a:spcPts val="0"/>
              </a:spcAft>
              <a:buClr>
                <a:srgbClr val="FFFFFF"/>
              </a:buClr>
              <a:buSzPts val="2000"/>
              <a:buFont typeface="Helvetica Neue Light"/>
              <a:buNone/>
              <a:defRPr b="0" i="0" sz="2700" u="none" cap="none" strike="noStrike">
                <a:solidFill>
                  <a:srgbClr val="FFFFFF"/>
                </a:solidFill>
                <a:latin typeface="Helvetica Neue Light"/>
                <a:ea typeface="Helvetica Neue Light"/>
                <a:cs typeface="Helvetica Neue Light"/>
                <a:sym typeface="Helvetica Neue Light"/>
              </a:defRPr>
            </a:lvl2pPr>
            <a:lvl3pPr indent="-228600" lvl="2" marL="1371600" marR="0" rtl="0" algn="l">
              <a:spcBef>
                <a:spcPts val="1300"/>
              </a:spcBef>
              <a:spcAft>
                <a:spcPts val="0"/>
              </a:spcAft>
              <a:buClr>
                <a:srgbClr val="FFFFFF"/>
              </a:buClr>
              <a:buSzPts val="2000"/>
              <a:buFont typeface="Helvetica Neue Light"/>
              <a:buNone/>
              <a:defRPr b="0" i="0" sz="2700" u="none" cap="none" strike="noStrike">
                <a:solidFill>
                  <a:srgbClr val="FFFFFF"/>
                </a:solidFill>
                <a:latin typeface="Helvetica Neue Light"/>
                <a:ea typeface="Helvetica Neue Light"/>
                <a:cs typeface="Helvetica Neue Light"/>
                <a:sym typeface="Helvetica Neue Light"/>
              </a:defRPr>
            </a:lvl3pPr>
            <a:lvl4pPr indent="-228600" lvl="3" marL="1828800" marR="0" rtl="0" algn="l">
              <a:spcBef>
                <a:spcPts val="1300"/>
              </a:spcBef>
              <a:spcAft>
                <a:spcPts val="0"/>
              </a:spcAft>
              <a:buClr>
                <a:srgbClr val="FFFFFF"/>
              </a:buClr>
              <a:buSzPts val="2000"/>
              <a:buFont typeface="Helvetica Neue Light"/>
              <a:buNone/>
              <a:defRPr b="0" i="0" sz="2700" u="none" cap="none" strike="noStrike">
                <a:solidFill>
                  <a:srgbClr val="FFFFFF"/>
                </a:solidFill>
                <a:latin typeface="Helvetica Neue Light"/>
                <a:ea typeface="Helvetica Neue Light"/>
                <a:cs typeface="Helvetica Neue Light"/>
                <a:sym typeface="Helvetica Neue Light"/>
              </a:defRPr>
            </a:lvl4pPr>
            <a:lvl5pPr indent="-228600" lvl="4" marL="2286000" marR="0" rtl="0" algn="l">
              <a:spcBef>
                <a:spcPts val="1300"/>
              </a:spcBef>
              <a:spcAft>
                <a:spcPts val="0"/>
              </a:spcAft>
              <a:buClr>
                <a:srgbClr val="FFFFFF"/>
              </a:buClr>
              <a:buSzPts val="2000"/>
              <a:buFont typeface="Helvetica Neue Light"/>
              <a:buNone/>
              <a:defRPr b="0" i="0" sz="27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pic>
        <p:nvPicPr>
          <p:cNvPr id="98" name="Google Shape;98;p19"/>
          <p:cNvPicPr preferRelativeResize="0"/>
          <p:nvPr/>
        </p:nvPicPr>
        <p:blipFill rotWithShape="1">
          <a:blip r:embed="rId2">
            <a:alphaModFix/>
          </a:blip>
          <a:srcRect b="0" l="0" r="0" t="0"/>
          <a:stretch/>
        </p:blipFill>
        <p:spPr>
          <a:xfrm>
            <a:off x="8459986" y="4549093"/>
            <a:ext cx="457200" cy="4572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utro" showMasterSp="0">
  <p:cSld name="Outro">
    <p:bg>
      <p:bgPr>
        <a:solidFill>
          <a:srgbClr val="FFFFFF"/>
        </a:solidFill>
      </p:bgPr>
    </p:bg>
    <p:spTree>
      <p:nvGrpSpPr>
        <p:cNvPr id="99" name="Shape 99"/>
        <p:cNvGrpSpPr/>
        <p:nvPr/>
      </p:nvGrpSpPr>
      <p:grpSpPr>
        <a:xfrm>
          <a:off x="0" y="0"/>
          <a:ext cx="0" cy="0"/>
          <a:chOff x="0" y="0"/>
          <a:chExt cx="0" cy="0"/>
        </a:xfrm>
      </p:grpSpPr>
      <p:sp>
        <p:nvSpPr>
          <p:cNvPr id="100" name="Google Shape;100;p20"/>
          <p:cNvSpPr/>
          <p:nvPr>
            <p:ph idx="2" type="pic"/>
          </p:nvPr>
        </p:nvSpPr>
        <p:spPr>
          <a:xfrm>
            <a:off x="4231556" y="3544491"/>
            <a:ext cx="681000" cy="681000"/>
          </a:xfrm>
          <a:prstGeom prst="rect">
            <a:avLst/>
          </a:prstGeom>
          <a:blipFill rotWithShape="1">
            <a:blip r:embed="rId2">
              <a:alphaModFix/>
            </a:blip>
            <a:stretch>
              <a:fillRect b="0" l="0" r="0" t="0"/>
            </a:stretch>
          </a:blipFill>
          <a:ln>
            <a:noFill/>
          </a:ln>
        </p:spPr>
        <p:txBody>
          <a:bodyPr anchorCtr="0" anchor="t" bIns="34275" lIns="34275" spcFirstLastPara="1" rIns="34275" wrap="square" tIns="34275"/>
          <a:lstStyle>
            <a:lvl1pPr indent="0" lvl="0" marL="0" marR="0" rtl="0" algn="l">
              <a:spcBef>
                <a:spcPts val="1300"/>
              </a:spcBef>
              <a:spcAft>
                <a:spcPts val="0"/>
              </a:spcAft>
              <a:buClr>
                <a:srgbClr val="FFFFFF"/>
              </a:buClr>
              <a:buSzPts val="200"/>
              <a:buFont typeface="Helvetica Neue Light"/>
              <a:buNone/>
              <a:defRPr b="0" i="0" sz="300" u="none" cap="none" strike="noStrike">
                <a:solidFill>
                  <a:srgbClr val="FFFFFF"/>
                </a:solidFill>
                <a:latin typeface="Helvetica Neue Light"/>
                <a:ea typeface="Helvetica Neue Light"/>
                <a:cs typeface="Helvetica Neue Light"/>
                <a:sym typeface="Helvetica Neue Light"/>
              </a:defRPr>
            </a:lvl1pPr>
            <a:lvl2pPr indent="-247650" lvl="1" marL="482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234950" lvl="2" marL="711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234950" lvl="3" marL="9525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247650" lvl="4" marL="1193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247650" lvl="5" marL="14351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234950" lvl="6" marL="16637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234950" lvl="7" marL="1905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247650" lvl="8" marL="21463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101" name="Google Shape;101;p20"/>
          <p:cNvSpPr txBox="1"/>
          <p:nvPr>
            <p:ph idx="1" type="body"/>
          </p:nvPr>
        </p:nvSpPr>
        <p:spPr>
          <a:xfrm>
            <a:off x="1638283" y="4376379"/>
            <a:ext cx="5867400" cy="342900"/>
          </a:xfrm>
          <a:prstGeom prst="rect">
            <a:avLst/>
          </a:prstGeom>
          <a:noFill/>
          <a:ln>
            <a:noFill/>
          </a:ln>
        </p:spPr>
        <p:txBody>
          <a:bodyPr anchorCtr="0" anchor="t" bIns="34275" lIns="34275" spcFirstLastPara="1" rIns="34275" wrap="square" tIns="34275"/>
          <a:lstStyle>
            <a:lvl1pPr indent="-228600" lvl="0" marL="457200" marR="0" rtl="0" algn="ctr">
              <a:spcBef>
                <a:spcPts val="1300"/>
              </a:spcBef>
              <a:spcAft>
                <a:spcPts val="0"/>
              </a:spcAft>
              <a:buClr>
                <a:srgbClr val="205080"/>
              </a:buClr>
              <a:buSzPts val="800"/>
              <a:buFont typeface="Helvetica Neue"/>
              <a:buNone/>
              <a:defRPr b="1" i="0" sz="1100" u="none" cap="none" strike="noStrike">
                <a:solidFill>
                  <a:srgbClr val="205080"/>
                </a:solidFill>
                <a:latin typeface="Helvetica Neue"/>
                <a:ea typeface="Helvetica Neue"/>
                <a:cs typeface="Helvetica Neue"/>
                <a:sym typeface="Helvetica Neue"/>
              </a:defRPr>
            </a:lvl1pPr>
            <a:lvl2pPr indent="-323850" lvl="1" marL="914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2pPr>
            <a:lvl3pPr indent="-323850" lvl="2" marL="1371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3pPr>
            <a:lvl4pPr indent="-323850" lvl="3" marL="1828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4pPr>
            <a:lvl5pPr indent="-323850" lvl="4" marL="22860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5pPr>
            <a:lvl6pPr indent="-323850" lvl="5" marL="27432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6pPr>
            <a:lvl7pPr indent="-323850" lvl="6" marL="32004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7pPr>
            <a:lvl8pPr indent="-323850" lvl="7" marL="36576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8pPr>
            <a:lvl9pPr indent="-323850" lvl="8" marL="4114800" marR="0" rtl="0" algn="l">
              <a:spcBef>
                <a:spcPts val="1300"/>
              </a:spcBef>
              <a:spcAft>
                <a:spcPts val="0"/>
              </a:spcAft>
              <a:buClr>
                <a:srgbClr val="FFFFFF"/>
              </a:buClr>
              <a:buSzPts val="1500"/>
              <a:buFont typeface="Helvetica Neue Light"/>
              <a:buChar char="•"/>
              <a:defRPr b="0" i="0" sz="2000" u="none" cap="none" strike="noStrike">
                <a:solidFill>
                  <a:srgbClr val="FFFFFF"/>
                </a:solidFill>
                <a:latin typeface="Helvetica Neue Light"/>
                <a:ea typeface="Helvetica Neue Light"/>
                <a:cs typeface="Helvetica Neue Light"/>
                <a:sym typeface="Helvetica Neue Light"/>
              </a:defRPr>
            </a:lvl9pPr>
          </a:lstStyle>
          <a:p/>
        </p:txBody>
      </p:sp>
      <p:sp>
        <p:nvSpPr>
          <p:cNvPr id="102" name="Google Shape;102;p20"/>
          <p:cNvSpPr txBox="1"/>
          <p:nvPr>
            <p:ph type="title"/>
          </p:nvPr>
        </p:nvSpPr>
        <p:spPr>
          <a:xfrm>
            <a:off x="457200" y="1805529"/>
            <a:ext cx="8229600" cy="857400"/>
          </a:xfrm>
          <a:prstGeom prst="rect">
            <a:avLst/>
          </a:prstGeom>
          <a:noFill/>
          <a:ln>
            <a:noFill/>
          </a:ln>
        </p:spPr>
        <p:txBody>
          <a:bodyPr anchorCtr="0" anchor="t" bIns="34275" lIns="34275" spcFirstLastPara="1" rIns="34275" wrap="square" tIns="34275"/>
          <a:lstStyle>
            <a:lvl1pPr indent="0" lvl="0" marL="0" marR="0" rtl="0" algn="ctr">
              <a:spcBef>
                <a:spcPts val="0"/>
              </a:spcBef>
              <a:spcAft>
                <a:spcPts val="0"/>
              </a:spcAft>
              <a:buSzPts val="500"/>
              <a:buNone/>
              <a:defRPr b="0" i="0" sz="4900" u="none" cap="none" strike="noStrike">
                <a:solidFill>
                  <a:srgbClr val="205080"/>
                </a:solidFill>
                <a:latin typeface="Arial"/>
                <a:ea typeface="Arial"/>
                <a:cs typeface="Arial"/>
                <a:sym typeface="Arial"/>
              </a:defRPr>
            </a:lvl1pPr>
            <a:lvl2pPr indent="88900" lvl="1" marL="0" marR="0" rtl="0" algn="ctr">
              <a:spcBef>
                <a:spcPts val="0"/>
              </a:spcBef>
              <a:spcAft>
                <a:spcPts val="0"/>
              </a:spcAft>
              <a:buSzPts val="500"/>
              <a:buNone/>
              <a:defRPr b="0" i="0" sz="4200" u="none" cap="none" strike="noStrike">
                <a:solidFill>
                  <a:srgbClr val="FFFFFF"/>
                </a:solidFill>
                <a:latin typeface="Helvetica Neue Light"/>
                <a:ea typeface="Helvetica Neue Light"/>
                <a:cs typeface="Helvetica Neue Light"/>
                <a:sym typeface="Helvetica Neue Light"/>
              </a:defRPr>
            </a:lvl2pPr>
            <a:lvl3pPr indent="177800" lvl="2" marL="0" marR="0" rtl="0" algn="ctr">
              <a:spcBef>
                <a:spcPts val="0"/>
              </a:spcBef>
              <a:spcAft>
                <a:spcPts val="0"/>
              </a:spcAft>
              <a:buSzPts val="500"/>
              <a:buNone/>
              <a:defRPr b="0" i="0" sz="4200" u="none" cap="none" strike="noStrike">
                <a:solidFill>
                  <a:srgbClr val="FFFFFF"/>
                </a:solidFill>
                <a:latin typeface="Helvetica Neue Light"/>
                <a:ea typeface="Helvetica Neue Light"/>
                <a:cs typeface="Helvetica Neue Light"/>
                <a:sym typeface="Helvetica Neue Light"/>
              </a:defRPr>
            </a:lvl3pPr>
            <a:lvl4pPr indent="254000" lvl="3" marL="0" marR="0" rtl="0" algn="ctr">
              <a:spcBef>
                <a:spcPts val="0"/>
              </a:spcBef>
              <a:spcAft>
                <a:spcPts val="0"/>
              </a:spcAft>
              <a:buSzPts val="500"/>
              <a:buNone/>
              <a:defRPr b="0" i="0" sz="4200" u="none" cap="none" strike="noStrike">
                <a:solidFill>
                  <a:srgbClr val="FFFFFF"/>
                </a:solidFill>
                <a:latin typeface="Helvetica Neue Light"/>
                <a:ea typeface="Helvetica Neue Light"/>
                <a:cs typeface="Helvetica Neue Light"/>
                <a:sym typeface="Helvetica Neue Light"/>
              </a:defRPr>
            </a:lvl4pPr>
            <a:lvl5pPr indent="342900" lvl="4" marL="0" marR="0" rtl="0" algn="ctr">
              <a:spcBef>
                <a:spcPts val="0"/>
              </a:spcBef>
              <a:spcAft>
                <a:spcPts val="0"/>
              </a:spcAft>
              <a:buSzPts val="500"/>
              <a:buNone/>
              <a:defRPr b="0" i="0" sz="4200" u="none" cap="none" strike="noStrike">
                <a:solidFill>
                  <a:srgbClr val="FFFFFF"/>
                </a:solidFill>
                <a:latin typeface="Helvetica Neue Light"/>
                <a:ea typeface="Helvetica Neue Light"/>
                <a:cs typeface="Helvetica Neue Light"/>
                <a:sym typeface="Helvetica Neue Light"/>
              </a:defRPr>
            </a:lvl5pPr>
            <a:lvl6pPr indent="431800" lvl="5" marL="0" marR="0" rtl="0" algn="ctr">
              <a:spcBef>
                <a:spcPts val="0"/>
              </a:spcBef>
              <a:spcAft>
                <a:spcPts val="0"/>
              </a:spcAft>
              <a:buSzPts val="500"/>
              <a:buNone/>
              <a:defRPr b="0" i="0" sz="4200" u="none" cap="none" strike="noStrike">
                <a:solidFill>
                  <a:srgbClr val="FFFFFF"/>
                </a:solidFill>
                <a:latin typeface="Helvetica Neue Light"/>
                <a:ea typeface="Helvetica Neue Light"/>
                <a:cs typeface="Helvetica Neue Light"/>
                <a:sym typeface="Helvetica Neue Light"/>
              </a:defRPr>
            </a:lvl6pPr>
            <a:lvl7pPr indent="520700" lvl="6" marL="0" marR="0" rtl="0" algn="ctr">
              <a:spcBef>
                <a:spcPts val="0"/>
              </a:spcBef>
              <a:spcAft>
                <a:spcPts val="0"/>
              </a:spcAft>
              <a:buSzPts val="500"/>
              <a:buNone/>
              <a:defRPr b="0" i="0" sz="4200" u="none" cap="none" strike="noStrike">
                <a:solidFill>
                  <a:srgbClr val="FFFFFF"/>
                </a:solidFill>
                <a:latin typeface="Helvetica Neue Light"/>
                <a:ea typeface="Helvetica Neue Light"/>
                <a:cs typeface="Helvetica Neue Light"/>
                <a:sym typeface="Helvetica Neue Light"/>
              </a:defRPr>
            </a:lvl7pPr>
            <a:lvl8pPr indent="596900" lvl="7" marL="0" marR="0" rtl="0" algn="ctr">
              <a:spcBef>
                <a:spcPts val="0"/>
              </a:spcBef>
              <a:spcAft>
                <a:spcPts val="0"/>
              </a:spcAft>
              <a:buSzPts val="500"/>
              <a:buNone/>
              <a:defRPr b="0" i="0" sz="4200" u="none" cap="none" strike="noStrike">
                <a:solidFill>
                  <a:srgbClr val="FFFFFF"/>
                </a:solidFill>
                <a:latin typeface="Helvetica Neue Light"/>
                <a:ea typeface="Helvetica Neue Light"/>
                <a:cs typeface="Helvetica Neue Light"/>
                <a:sym typeface="Helvetica Neue Light"/>
              </a:defRPr>
            </a:lvl8pPr>
            <a:lvl9pPr indent="685800" lvl="8" marL="0" marR="0" rtl="0" algn="ctr">
              <a:spcBef>
                <a:spcPts val="0"/>
              </a:spcBef>
              <a:spcAft>
                <a:spcPts val="0"/>
              </a:spcAft>
              <a:buSzPts val="500"/>
              <a:buNone/>
              <a:defRPr b="0" i="0" sz="4200" u="none" cap="none" strike="noStrike">
                <a:solidFill>
                  <a:srgbClr val="FFFFFF"/>
                </a:solidFill>
                <a:latin typeface="Helvetica Neue Light"/>
                <a:ea typeface="Helvetica Neue Light"/>
                <a:cs typeface="Helvetica Neue Light"/>
                <a:sym typeface="Helvetica Neue Light"/>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theme" Target="../theme/theme3.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0" name="Shape 50"/>
        <p:cNvGrpSpPr/>
        <p:nvPr/>
      </p:nvGrpSpPr>
      <p:grpSpPr>
        <a:xfrm>
          <a:off x="0" y="0"/>
          <a:ext cx="0" cy="0"/>
          <a:chOff x="0" y="0"/>
          <a:chExt cx="0" cy="0"/>
        </a:xfrm>
      </p:grpSpPr>
      <p:pic>
        <p:nvPicPr>
          <p:cNvPr id="51" name="Google Shape;51;p13"/>
          <p:cNvPicPr preferRelativeResize="0"/>
          <p:nvPr/>
        </p:nvPicPr>
        <p:blipFill rotWithShape="1">
          <a:blip r:embed="rId1">
            <a:alphaModFix/>
          </a:blip>
          <a:srcRect b="0" l="0" r="0" t="0"/>
          <a:stretch/>
        </p:blipFill>
        <p:spPr>
          <a:xfrm>
            <a:off x="8615889" y="4653239"/>
            <a:ext cx="300037" cy="27146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19.png"/><Relationship Id="rId5"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26.png"/><Relationship Id="rId5"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60.png"/><Relationship Id="rId4" Type="http://schemas.openxmlformats.org/officeDocument/2006/relationships/image" Target="../media/image68.png"/><Relationship Id="rId5" Type="http://schemas.openxmlformats.org/officeDocument/2006/relationships/image" Target="../media/image66.png"/><Relationship Id="rId6" Type="http://schemas.openxmlformats.org/officeDocument/2006/relationships/image" Target="../media/image6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image" Target="../media/image29.png"/><Relationship Id="rId5"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40.png"/><Relationship Id="rId5"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5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6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 Id="rId3"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 Id="rId3"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0.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71.png"/><Relationship Id="rId4" Type="http://schemas.openxmlformats.org/officeDocument/2006/relationships/image" Target="../media/image79.png"/><Relationship Id="rId5" Type="http://schemas.openxmlformats.org/officeDocument/2006/relationships/image" Target="../media/image72.png"/><Relationship Id="rId6" Type="http://schemas.openxmlformats.org/officeDocument/2006/relationships/image" Target="../media/image81.png"/><Relationship Id="rId7" Type="http://schemas.openxmlformats.org/officeDocument/2006/relationships/image" Target="../media/image82.png"/><Relationship Id="rId8"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image" Target="../media/image73.png"/><Relationship Id="rId4" Type="http://schemas.openxmlformats.org/officeDocument/2006/relationships/image" Target="../media/image80.png"/><Relationship Id="rId5" Type="http://schemas.openxmlformats.org/officeDocument/2006/relationships/image" Target="../media/image74.png"/><Relationship Id="rId6" Type="http://schemas.openxmlformats.org/officeDocument/2006/relationships/image" Target="../media/image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78.png"/><Relationship Id="rId4" Type="http://schemas.openxmlformats.org/officeDocument/2006/relationships/image" Target="../media/image70.png"/><Relationship Id="rId5" Type="http://schemas.openxmlformats.org/officeDocument/2006/relationships/image" Target="../media/image83.png"/><Relationship Id="rId6" Type="http://schemas.openxmlformats.org/officeDocument/2006/relationships/image" Target="../media/image5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 Id="rId3" Type="http://schemas.openxmlformats.org/officeDocument/2006/relationships/image" Target="../media/image4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75.png"/><Relationship Id="rId4" Type="http://schemas.openxmlformats.org/officeDocument/2006/relationships/image" Target="../media/image69.png"/><Relationship Id="rId5" Type="http://schemas.openxmlformats.org/officeDocument/2006/relationships/image" Target="../media/image54.png"/><Relationship Id="rId6" Type="http://schemas.openxmlformats.org/officeDocument/2006/relationships/image" Target="../media/image50.png"/><Relationship Id="rId7" Type="http://schemas.openxmlformats.org/officeDocument/2006/relationships/image" Target="../media/image55.png"/><Relationship Id="rId8" Type="http://schemas.openxmlformats.org/officeDocument/2006/relationships/image" Target="../media/image8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61.pn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 Id="rId3" Type="http://schemas.openxmlformats.org/officeDocument/2006/relationships/image" Target="../media/image58.png"/><Relationship Id="rId4" Type="http://schemas.openxmlformats.org/officeDocument/2006/relationships/image" Target="../media/image63.png"/><Relationship Id="rId5" Type="http://schemas.openxmlformats.org/officeDocument/2006/relationships/image" Target="../media/image5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 Id="rId3" Type="http://schemas.openxmlformats.org/officeDocument/2006/relationships/image" Target="../media/image7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4.xml"/><Relationship Id="rId3" Type="http://schemas.openxmlformats.org/officeDocument/2006/relationships/image" Target="../media/image5.png"/><Relationship Id="rId4" Type="http://schemas.openxmlformats.org/officeDocument/2006/relationships/image" Target="../media/image7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5.xml"/><Relationship Id="rId3" Type="http://schemas.openxmlformats.org/officeDocument/2006/relationships/image" Target="../media/image64.png"/><Relationship Id="rId4" Type="http://schemas.openxmlformats.org/officeDocument/2006/relationships/image" Target="../media/image57.png"/><Relationship Id="rId5" Type="http://schemas.openxmlformats.org/officeDocument/2006/relationships/image" Target="../media/image5.png"/><Relationship Id="rId6"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bg>
      <p:bgPr>
        <a:solidFill>
          <a:schemeClr val="lt1">
            <a:alpha val="0"/>
          </a:schemeClr>
        </a:solidFill>
      </p:bgPr>
    </p:bg>
    <p:spTree>
      <p:nvGrpSpPr>
        <p:cNvPr id="106" name="Shape 106"/>
        <p:cNvGrpSpPr/>
        <p:nvPr/>
      </p:nvGrpSpPr>
      <p:grpSpPr>
        <a:xfrm>
          <a:off x="0" y="0"/>
          <a:ext cx="0" cy="0"/>
          <a:chOff x="0" y="0"/>
          <a:chExt cx="0" cy="0"/>
        </a:xfrm>
      </p:grpSpPr>
      <p:sp>
        <p:nvSpPr>
          <p:cNvPr id="107" name="Google Shape;107;p21"/>
          <p:cNvSpPr txBox="1"/>
          <p:nvPr>
            <p:ph idx="1" type="body"/>
          </p:nvPr>
        </p:nvSpPr>
        <p:spPr>
          <a:xfrm>
            <a:off x="785825" y="1888701"/>
            <a:ext cx="7572300" cy="935700"/>
          </a:xfrm>
          <a:prstGeom prst="rect">
            <a:avLst/>
          </a:prstGeom>
          <a:noFill/>
          <a:ln>
            <a:noFill/>
          </a:ln>
        </p:spPr>
        <p:txBody>
          <a:bodyPr anchorCtr="0" anchor="t" bIns="17150" lIns="34275" spcFirstLastPara="1" rIns="34275" wrap="square" tIns="17150">
            <a:noAutofit/>
          </a:bodyPr>
          <a:lstStyle/>
          <a:p>
            <a:pPr indent="0" lvl="0" marL="0" rtl="0" algn="ctr">
              <a:lnSpc>
                <a:spcPct val="100000"/>
              </a:lnSpc>
              <a:spcBef>
                <a:spcPts val="700"/>
              </a:spcBef>
              <a:spcAft>
                <a:spcPts val="0"/>
              </a:spcAft>
              <a:buClr>
                <a:schemeClr val="dk1"/>
              </a:buClr>
              <a:buSzPts val="400"/>
              <a:buFont typeface="Arial"/>
              <a:buNone/>
            </a:pPr>
            <a:r>
              <a:rPr b="1" lang="en" sz="2300">
                <a:solidFill>
                  <a:schemeClr val="lt1"/>
                </a:solidFill>
                <a:latin typeface="Roboto"/>
                <a:ea typeface="Roboto"/>
                <a:cs typeface="Roboto"/>
                <a:sym typeface="Roboto"/>
              </a:rPr>
              <a:t>How commit policies enable </a:t>
            </a:r>
            <a:endParaRPr b="1" sz="2300">
              <a:solidFill>
                <a:schemeClr val="lt1"/>
              </a:solidFill>
              <a:latin typeface="Roboto"/>
              <a:ea typeface="Roboto"/>
              <a:cs typeface="Roboto"/>
              <a:sym typeface="Roboto"/>
            </a:endParaRPr>
          </a:p>
          <a:p>
            <a:pPr indent="0" lvl="0" marL="0" rtl="0" algn="ctr">
              <a:lnSpc>
                <a:spcPct val="100000"/>
              </a:lnSpc>
              <a:spcBef>
                <a:spcPts val="700"/>
              </a:spcBef>
              <a:spcAft>
                <a:spcPts val="200"/>
              </a:spcAft>
              <a:buClr>
                <a:schemeClr val="dk1"/>
              </a:buClr>
              <a:buSzPts val="400"/>
              <a:buFont typeface="Arial"/>
              <a:buNone/>
            </a:pPr>
            <a:r>
              <a:rPr b="1" lang="en" sz="2300">
                <a:solidFill>
                  <a:schemeClr val="lt1"/>
                </a:solidFill>
                <a:latin typeface="Roboto"/>
                <a:ea typeface="Roboto"/>
                <a:cs typeface="Roboto"/>
                <a:sym typeface="Roboto"/>
              </a:rPr>
              <a:t>end-to-end traceability and faster code reviews</a:t>
            </a:r>
            <a:endParaRPr i="0" sz="2300" u="none" cap="none" strike="noStrike">
              <a:solidFill>
                <a:schemeClr val="lt1"/>
              </a:solidFill>
              <a:latin typeface="Roboto"/>
              <a:ea typeface="Roboto"/>
              <a:cs typeface="Roboto"/>
              <a:sym typeface="Roboto"/>
            </a:endParaRPr>
          </a:p>
        </p:txBody>
      </p:sp>
      <p:pic>
        <p:nvPicPr>
          <p:cNvPr descr="midori-logo-1024.png" id="108" name="Google Shape;108;p21"/>
          <p:cNvPicPr preferRelativeResize="0"/>
          <p:nvPr/>
        </p:nvPicPr>
        <p:blipFill rotWithShape="1">
          <a:blip r:embed="rId3">
            <a:alphaModFix/>
          </a:blip>
          <a:srcRect b="0" l="0" r="0" t="0"/>
          <a:stretch/>
        </p:blipFill>
        <p:spPr>
          <a:xfrm>
            <a:off x="4004651" y="3903722"/>
            <a:ext cx="1134694" cy="1134694"/>
          </a:xfrm>
          <a:prstGeom prst="rect">
            <a:avLst/>
          </a:prstGeom>
          <a:noFill/>
          <a:ln>
            <a:noFill/>
          </a:ln>
        </p:spPr>
      </p:pic>
      <p:sp>
        <p:nvSpPr>
          <p:cNvPr id="109" name="Google Shape;109;p21"/>
          <p:cNvSpPr txBox="1"/>
          <p:nvPr/>
        </p:nvSpPr>
        <p:spPr>
          <a:xfrm>
            <a:off x="872825" y="3074525"/>
            <a:ext cx="7398300" cy="514200"/>
          </a:xfrm>
          <a:prstGeom prst="rect">
            <a:avLst/>
          </a:prstGeom>
          <a:noFill/>
          <a:ln>
            <a:noFill/>
          </a:ln>
        </p:spPr>
        <p:txBody>
          <a:bodyPr anchorCtr="0" anchor="t" bIns="26775" lIns="26775" spcFirstLastPara="1" rIns="26775" wrap="square" tIns="26775">
            <a:noAutofit/>
          </a:bodyPr>
          <a:lstStyle/>
          <a:p>
            <a:pPr indent="0" lvl="0" marL="0" marR="0" rtl="0" algn="ctr">
              <a:lnSpc>
                <a:spcPct val="110000"/>
              </a:lnSpc>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Code commit rules your developer team will follow</a:t>
            </a:r>
            <a:endParaRPr>
              <a:solidFill>
                <a:schemeClr val="dk2"/>
              </a:solidFill>
              <a:latin typeface="Roboto"/>
              <a:ea typeface="Roboto"/>
              <a:cs typeface="Roboto"/>
              <a:sym typeface="Roboto"/>
            </a:endParaRPr>
          </a:p>
        </p:txBody>
      </p:sp>
      <p:pic>
        <p:nvPicPr>
          <p:cNvPr id="110" name="Google Shape;110;p21"/>
          <p:cNvPicPr preferRelativeResize="0"/>
          <p:nvPr/>
        </p:nvPicPr>
        <p:blipFill rotWithShape="1">
          <a:blip r:embed="rId4">
            <a:alphaModFix/>
          </a:blip>
          <a:srcRect b="0" l="0" r="0" t="0"/>
          <a:stretch/>
        </p:blipFill>
        <p:spPr>
          <a:xfrm>
            <a:off x="4260479" y="1224825"/>
            <a:ext cx="514350" cy="514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2"/>
          <p:cNvSpPr txBox="1"/>
          <p:nvPr>
            <p:ph idx="3" type="body"/>
          </p:nvPr>
        </p:nvSpPr>
        <p:spPr>
          <a:xfrm>
            <a:off x="4679725" y="333450"/>
            <a:ext cx="4465200" cy="363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4F86"/>
              </a:buClr>
              <a:buSzPts val="1100"/>
              <a:buFont typeface="Arial"/>
              <a:buNone/>
            </a:pPr>
            <a:r>
              <a:rPr b="1" i="0" lang="en" sz="2300" u="none" cap="none" strike="noStrike">
                <a:solidFill>
                  <a:srgbClr val="FFFFFF"/>
                </a:solidFill>
                <a:latin typeface="Roboto"/>
                <a:ea typeface="Roboto"/>
                <a:cs typeface="Roboto"/>
                <a:sym typeface="Roboto"/>
              </a:rPr>
              <a:t>What is</a:t>
            </a:r>
            <a:r>
              <a:rPr b="1" lang="en" sz="2300">
                <a:solidFill>
                  <a:srgbClr val="FFFFFF"/>
                </a:solidFill>
                <a:latin typeface="Roboto"/>
                <a:ea typeface="Roboto"/>
                <a:cs typeface="Roboto"/>
                <a:sym typeface="Roboto"/>
              </a:rPr>
              <a:t> Better Commit Policy?</a:t>
            </a:r>
            <a:endParaRPr b="1" i="0" sz="2300" u="none" cap="none" strike="noStrike">
              <a:solidFill>
                <a:srgbClr val="FFFFFF"/>
              </a:solidFill>
              <a:latin typeface="Roboto"/>
              <a:ea typeface="Roboto"/>
              <a:cs typeface="Roboto"/>
              <a:sym typeface="Roboto"/>
            </a:endParaRPr>
          </a:p>
        </p:txBody>
      </p:sp>
      <p:sp>
        <p:nvSpPr>
          <p:cNvPr id="116" name="Google Shape;116;p22"/>
          <p:cNvSpPr txBox="1"/>
          <p:nvPr>
            <p:ph idx="1" type="body"/>
          </p:nvPr>
        </p:nvSpPr>
        <p:spPr>
          <a:xfrm>
            <a:off x="245675" y="2942552"/>
            <a:ext cx="4343400" cy="363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lang="en" sz="1100">
                <a:solidFill>
                  <a:schemeClr val="lt1"/>
                </a:solidFill>
                <a:latin typeface="Roboto"/>
                <a:ea typeface="Roboto"/>
                <a:cs typeface="Roboto"/>
                <a:sym typeface="Roboto"/>
              </a:rPr>
              <a:t>(earlier was called “Atlassian Verified”)</a:t>
            </a:r>
            <a:endParaRPr sz="1100">
              <a:solidFill>
                <a:schemeClr val="lt1"/>
              </a:solidFill>
              <a:latin typeface="Roboto"/>
              <a:ea typeface="Roboto"/>
              <a:cs typeface="Roboto"/>
              <a:sym typeface="Roboto"/>
            </a:endParaRPr>
          </a:p>
          <a:p>
            <a:pPr indent="0" lvl="0" marL="0" marR="0" rtl="0" algn="ctr">
              <a:spcBef>
                <a:spcPts val="0"/>
              </a:spcBef>
              <a:spcAft>
                <a:spcPts val="0"/>
              </a:spcAft>
              <a:buNone/>
            </a:pPr>
            <a:r>
              <a:rPr lang="en" sz="1100">
                <a:solidFill>
                  <a:schemeClr val="lt1"/>
                </a:solidFill>
                <a:latin typeface="Roboto"/>
                <a:ea typeface="Roboto"/>
                <a:cs typeface="Roboto"/>
                <a:sym typeface="Roboto"/>
              </a:rPr>
              <a:t>Reliable maintenance, guaranteed support and top-notch docs</a:t>
            </a:r>
            <a:endParaRPr i="0" sz="1100" u="none" cap="none" strike="noStrike">
              <a:solidFill>
                <a:schemeClr val="lt1"/>
              </a:solidFill>
              <a:latin typeface="Roboto"/>
              <a:ea typeface="Roboto"/>
              <a:cs typeface="Roboto"/>
              <a:sym typeface="Roboto"/>
            </a:endParaRPr>
          </a:p>
        </p:txBody>
      </p:sp>
      <p:sp>
        <p:nvSpPr>
          <p:cNvPr id="117" name="Google Shape;117;p22"/>
          <p:cNvSpPr txBox="1"/>
          <p:nvPr>
            <p:ph idx="1" type="body"/>
          </p:nvPr>
        </p:nvSpPr>
        <p:spPr>
          <a:xfrm>
            <a:off x="230489" y="3977428"/>
            <a:ext cx="4154700" cy="474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 sz="1800">
                <a:solidFill>
                  <a:schemeClr val="lt1"/>
                </a:solidFill>
                <a:latin typeface="Roboto"/>
                <a:ea typeface="Roboto"/>
                <a:cs typeface="Roboto"/>
                <a:sym typeface="Roboto"/>
              </a:rPr>
              <a:t>Powering 4000+ customers</a:t>
            </a:r>
            <a:endParaRPr b="1" sz="1800">
              <a:solidFill>
                <a:schemeClr val="lt1"/>
              </a:solidFill>
              <a:latin typeface="Roboto"/>
              <a:ea typeface="Roboto"/>
              <a:cs typeface="Roboto"/>
              <a:sym typeface="Roboto"/>
            </a:endParaRPr>
          </a:p>
          <a:p>
            <a:pPr indent="0" lvl="0" marL="0" marR="0" rtl="0" algn="ctr">
              <a:spcBef>
                <a:spcPts val="0"/>
              </a:spcBef>
              <a:spcAft>
                <a:spcPts val="0"/>
              </a:spcAft>
              <a:buNone/>
            </a:pPr>
            <a:r>
              <a:rPr lang="en" sz="1100">
                <a:solidFill>
                  <a:schemeClr val="lt1"/>
                </a:solidFill>
                <a:latin typeface="Roboto"/>
                <a:ea typeface="Roboto"/>
                <a:cs typeface="Roboto"/>
                <a:sym typeface="Roboto"/>
              </a:rPr>
              <a:t>Bank of America, BMW, Northrop Grumman, Lenovo,</a:t>
            </a:r>
            <a:r>
              <a:rPr lang="en" sz="1100">
                <a:solidFill>
                  <a:schemeClr val="lt1"/>
                </a:solidFill>
                <a:latin typeface="Roboto"/>
                <a:ea typeface="Roboto"/>
                <a:cs typeface="Roboto"/>
                <a:sym typeface="Roboto"/>
              </a:rPr>
              <a:t> etc.</a:t>
            </a:r>
            <a:endParaRPr sz="1100">
              <a:solidFill>
                <a:schemeClr val="lt1"/>
              </a:solidFill>
              <a:latin typeface="Roboto"/>
              <a:ea typeface="Roboto"/>
              <a:cs typeface="Roboto"/>
              <a:sym typeface="Roboto"/>
            </a:endParaRPr>
          </a:p>
        </p:txBody>
      </p:sp>
      <p:sp>
        <p:nvSpPr>
          <p:cNvPr id="118" name="Google Shape;118;p22"/>
          <p:cNvSpPr txBox="1"/>
          <p:nvPr/>
        </p:nvSpPr>
        <p:spPr>
          <a:xfrm>
            <a:off x="5552725" y="1573650"/>
            <a:ext cx="2719200" cy="332100"/>
          </a:xfrm>
          <a:prstGeom prst="rect">
            <a:avLst/>
          </a:prstGeom>
          <a:noFill/>
          <a:ln>
            <a:noFill/>
          </a:ln>
        </p:spPr>
        <p:txBody>
          <a:bodyPr anchorCtr="0" anchor="t" bIns="34275" lIns="34275" spcFirstLastPara="1" rIns="34275" wrap="square" tIns="34275">
            <a:noAutofit/>
          </a:bodyPr>
          <a:lstStyle/>
          <a:p>
            <a:pPr indent="0" lvl="0" marL="0" rtl="0" algn="l">
              <a:spcBef>
                <a:spcPts val="0"/>
              </a:spcBef>
              <a:spcAft>
                <a:spcPts val="0"/>
              </a:spcAft>
              <a:buClr>
                <a:srgbClr val="164F86"/>
              </a:buClr>
              <a:buSzPts val="2300"/>
              <a:buFont typeface="Arial"/>
              <a:buNone/>
            </a:pPr>
            <a:r>
              <a:rPr b="1" lang="en" sz="1800">
                <a:solidFill>
                  <a:srgbClr val="FFFFFF"/>
                </a:solidFill>
                <a:latin typeface="Roboto"/>
                <a:ea typeface="Roboto"/>
                <a:cs typeface="Roboto"/>
                <a:sym typeface="Roboto"/>
              </a:rPr>
              <a:t>On the market since 2015</a:t>
            </a:r>
            <a:endParaRPr b="1" sz="1800">
              <a:solidFill>
                <a:srgbClr val="FFFFFF"/>
              </a:solidFill>
              <a:latin typeface="Roboto"/>
              <a:ea typeface="Roboto"/>
              <a:cs typeface="Roboto"/>
              <a:sym typeface="Roboto"/>
            </a:endParaRPr>
          </a:p>
        </p:txBody>
      </p:sp>
      <p:sp>
        <p:nvSpPr>
          <p:cNvPr id="119" name="Google Shape;119;p22"/>
          <p:cNvSpPr txBox="1"/>
          <p:nvPr/>
        </p:nvSpPr>
        <p:spPr>
          <a:xfrm>
            <a:off x="5532700" y="2601725"/>
            <a:ext cx="2759400" cy="6111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100"/>
              <a:buFont typeface="Arial"/>
              <a:buNone/>
            </a:pPr>
            <a:r>
              <a:rPr b="1" lang="en" sz="1800">
                <a:solidFill>
                  <a:srgbClr val="FFFFFF"/>
                </a:solidFill>
                <a:latin typeface="Roboto"/>
                <a:ea typeface="Roboto"/>
                <a:cs typeface="Roboto"/>
                <a:sym typeface="Roboto"/>
              </a:rPr>
              <a:t>The </a:t>
            </a:r>
            <a:r>
              <a:rPr b="1" lang="en" sz="1800" u="sng">
                <a:solidFill>
                  <a:srgbClr val="FFFFFF"/>
                </a:solidFill>
                <a:latin typeface="Roboto"/>
                <a:ea typeface="Roboto"/>
                <a:cs typeface="Roboto"/>
                <a:sym typeface="Roboto"/>
              </a:rPr>
              <a:t>must-have</a:t>
            </a:r>
            <a:r>
              <a:rPr b="1" lang="en" sz="1800">
                <a:solidFill>
                  <a:srgbClr val="FFFFFF"/>
                </a:solidFill>
                <a:latin typeface="Roboto"/>
                <a:ea typeface="Roboto"/>
                <a:cs typeface="Roboto"/>
                <a:sym typeface="Roboto"/>
              </a:rPr>
              <a:t> app for every developer team</a:t>
            </a:r>
            <a:endParaRPr b="1" sz="1800">
              <a:solidFill>
                <a:srgbClr val="FFFFFF"/>
              </a:solidFill>
              <a:latin typeface="Roboto"/>
              <a:ea typeface="Roboto"/>
              <a:cs typeface="Roboto"/>
              <a:sym typeface="Roboto"/>
            </a:endParaRPr>
          </a:p>
        </p:txBody>
      </p:sp>
      <p:sp>
        <p:nvSpPr>
          <p:cNvPr id="120" name="Google Shape;120;p22"/>
          <p:cNvSpPr txBox="1"/>
          <p:nvPr>
            <p:ph idx="1" type="body"/>
          </p:nvPr>
        </p:nvSpPr>
        <p:spPr>
          <a:xfrm>
            <a:off x="245681" y="1582641"/>
            <a:ext cx="4124400" cy="474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 sz="1800">
                <a:solidFill>
                  <a:schemeClr val="lt1"/>
                </a:solidFill>
                <a:latin typeface="Roboto"/>
                <a:ea typeface="Roboto"/>
                <a:cs typeface="Roboto"/>
                <a:sym typeface="Roboto"/>
              </a:rPr>
              <a:t>Experience</a:t>
            </a:r>
            <a:endParaRPr b="1" sz="1800">
              <a:solidFill>
                <a:schemeClr val="lt1"/>
              </a:solidFill>
              <a:latin typeface="Roboto"/>
              <a:ea typeface="Roboto"/>
              <a:cs typeface="Roboto"/>
              <a:sym typeface="Roboto"/>
            </a:endParaRPr>
          </a:p>
          <a:p>
            <a:pPr indent="0" lvl="0" marL="0" marR="0" rtl="0" algn="ctr">
              <a:spcBef>
                <a:spcPts val="0"/>
              </a:spcBef>
              <a:spcAft>
                <a:spcPts val="0"/>
              </a:spcAft>
              <a:buNone/>
            </a:pPr>
            <a:r>
              <a:rPr lang="en" sz="1100">
                <a:solidFill>
                  <a:schemeClr val="lt1"/>
                </a:solidFill>
                <a:latin typeface="Roboto"/>
                <a:ea typeface="Roboto"/>
                <a:cs typeface="Roboto"/>
                <a:sym typeface="Roboto"/>
              </a:rPr>
              <a:t>10+ years in the Atlassian Ecosystem</a:t>
            </a:r>
            <a:endParaRPr i="0" sz="1100" u="none" cap="none" strike="noStrike">
              <a:solidFill>
                <a:schemeClr val="lt1"/>
              </a:solidFill>
              <a:latin typeface="Roboto"/>
              <a:ea typeface="Roboto"/>
              <a:cs typeface="Roboto"/>
              <a:sym typeface="Roboto"/>
            </a:endParaRPr>
          </a:p>
        </p:txBody>
      </p:sp>
      <p:sp>
        <p:nvSpPr>
          <p:cNvPr id="121" name="Google Shape;121;p22"/>
          <p:cNvSpPr txBox="1"/>
          <p:nvPr/>
        </p:nvSpPr>
        <p:spPr>
          <a:xfrm>
            <a:off x="1149459" y="333459"/>
            <a:ext cx="2357100" cy="363600"/>
          </a:xfrm>
          <a:prstGeom prst="rect">
            <a:avLst/>
          </a:prstGeom>
          <a:noFill/>
          <a:ln>
            <a:noFill/>
          </a:ln>
        </p:spPr>
        <p:txBody>
          <a:bodyPr anchorCtr="0" anchor="ctr" bIns="34275" lIns="34275" spcFirstLastPara="1" rIns="34275" wrap="square" tIns="34275">
            <a:noAutofit/>
          </a:bodyPr>
          <a:lstStyle/>
          <a:p>
            <a:pPr indent="0" lvl="0" marL="0" rtl="0" algn="ctr">
              <a:spcBef>
                <a:spcPts val="0"/>
              </a:spcBef>
              <a:spcAft>
                <a:spcPts val="0"/>
              </a:spcAft>
              <a:buNone/>
            </a:pPr>
            <a:r>
              <a:rPr b="1" lang="en" sz="2300">
                <a:solidFill>
                  <a:schemeClr val="lt1"/>
                </a:solidFill>
                <a:latin typeface="Roboto"/>
                <a:ea typeface="Roboto"/>
                <a:cs typeface="Roboto"/>
                <a:sym typeface="Roboto"/>
              </a:rPr>
              <a:t>Who is Midori?</a:t>
            </a:r>
            <a:endParaRPr b="1" sz="2300">
              <a:solidFill>
                <a:schemeClr val="lt1"/>
              </a:solidFill>
              <a:latin typeface="Roboto"/>
              <a:ea typeface="Roboto"/>
              <a:cs typeface="Roboto"/>
              <a:sym typeface="Roboto"/>
            </a:endParaRPr>
          </a:p>
        </p:txBody>
      </p:sp>
      <p:sp>
        <p:nvSpPr>
          <p:cNvPr id="122" name="Google Shape;122;p22"/>
          <p:cNvSpPr txBox="1"/>
          <p:nvPr/>
        </p:nvSpPr>
        <p:spPr>
          <a:xfrm>
            <a:off x="5147875" y="3829825"/>
            <a:ext cx="3528900" cy="7695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rgbClr val="000000"/>
              </a:buClr>
              <a:buSzPts val="1100"/>
              <a:buFont typeface="Arial"/>
              <a:buNone/>
            </a:pPr>
            <a:r>
              <a:rPr b="1" lang="en" sz="1800">
                <a:solidFill>
                  <a:srgbClr val="FFFFFF"/>
                </a:solidFill>
                <a:latin typeface="Roboto"/>
                <a:ea typeface="Roboto"/>
                <a:cs typeface="Roboto"/>
                <a:sym typeface="Roboto"/>
              </a:rPr>
              <a:t>“Set it and forget it” commit rules</a:t>
            </a:r>
            <a:endParaRPr b="1" sz="1800">
              <a:solidFill>
                <a:srgbClr val="FFFFFF"/>
              </a:solidFill>
              <a:latin typeface="Roboto"/>
              <a:ea typeface="Roboto"/>
              <a:cs typeface="Roboto"/>
              <a:sym typeface="Roboto"/>
            </a:endParaRPr>
          </a:p>
          <a:p>
            <a:pPr indent="0" lvl="0" marL="0" rtl="0" algn="ctr">
              <a:spcBef>
                <a:spcPts val="0"/>
              </a:spcBef>
              <a:spcAft>
                <a:spcPts val="0"/>
              </a:spcAft>
              <a:buNone/>
            </a:pPr>
            <a:r>
              <a:rPr lang="en" sz="1100">
                <a:solidFill>
                  <a:srgbClr val="FFFFFF"/>
                </a:solidFill>
                <a:latin typeface="Roboto"/>
                <a:ea typeface="Roboto"/>
                <a:cs typeface="Roboto"/>
                <a:sym typeface="Roboto"/>
              </a:rPr>
              <a:t>Code change, tag and branch verification for </a:t>
            </a:r>
            <a:endParaRPr sz="1100">
              <a:solidFill>
                <a:srgbClr val="FFFFFF"/>
              </a:solidFill>
              <a:latin typeface="Roboto"/>
              <a:ea typeface="Roboto"/>
              <a:cs typeface="Roboto"/>
              <a:sym typeface="Roboto"/>
            </a:endParaRPr>
          </a:p>
          <a:p>
            <a:pPr indent="0" lvl="0" marL="0" rtl="0" algn="ctr">
              <a:spcBef>
                <a:spcPts val="0"/>
              </a:spcBef>
              <a:spcAft>
                <a:spcPts val="0"/>
              </a:spcAft>
              <a:buNone/>
            </a:pPr>
            <a:r>
              <a:rPr lang="en" sz="1100">
                <a:solidFill>
                  <a:srgbClr val="FFFFFF"/>
                </a:solidFill>
                <a:latin typeface="Roboto"/>
                <a:ea typeface="Roboto"/>
                <a:cs typeface="Roboto"/>
                <a:sym typeface="Roboto"/>
              </a:rPr>
              <a:t>Git, Bitbucket, GitHub, GitLab, Subversion &amp; Mercurial</a:t>
            </a:r>
            <a:endParaRPr sz="1100">
              <a:solidFill>
                <a:srgbClr val="FFFFFF"/>
              </a:solidFill>
              <a:latin typeface="Roboto"/>
              <a:ea typeface="Roboto"/>
              <a:cs typeface="Roboto"/>
              <a:sym typeface="Roboto"/>
            </a:endParaRPr>
          </a:p>
        </p:txBody>
      </p:sp>
      <p:pic>
        <p:nvPicPr>
          <p:cNvPr id="123" name="Google Shape;123;p22"/>
          <p:cNvPicPr preferRelativeResize="0"/>
          <p:nvPr/>
        </p:nvPicPr>
        <p:blipFill rotWithShape="1">
          <a:blip r:embed="rId3">
            <a:alphaModFix/>
          </a:blip>
          <a:srcRect b="0" l="0" r="0" t="0"/>
          <a:stretch/>
        </p:blipFill>
        <p:spPr>
          <a:xfrm>
            <a:off x="6655219" y="726909"/>
            <a:ext cx="514350" cy="514350"/>
          </a:xfrm>
          <a:prstGeom prst="rect">
            <a:avLst/>
          </a:prstGeom>
          <a:noFill/>
          <a:ln>
            <a:noFill/>
          </a:ln>
        </p:spPr>
      </p:pic>
      <p:pic>
        <p:nvPicPr>
          <p:cNvPr id="124" name="Google Shape;124;p22"/>
          <p:cNvPicPr preferRelativeResize="0"/>
          <p:nvPr/>
        </p:nvPicPr>
        <p:blipFill rotWithShape="1">
          <a:blip r:embed="rId4">
            <a:alphaModFix/>
          </a:blip>
          <a:srcRect b="0" l="0" r="0" t="0"/>
          <a:stretch/>
        </p:blipFill>
        <p:spPr>
          <a:xfrm>
            <a:off x="2070778" y="726905"/>
            <a:ext cx="514350" cy="514350"/>
          </a:xfrm>
          <a:prstGeom prst="rect">
            <a:avLst/>
          </a:prstGeom>
          <a:noFill/>
          <a:ln cap="flat" cmpd="sng" w="9525">
            <a:solidFill>
              <a:srgbClr val="FFFFFF"/>
            </a:solidFill>
            <a:prstDash val="solid"/>
            <a:round/>
            <a:headEnd len="sm" w="sm" type="none"/>
            <a:tailEnd len="sm" w="sm" type="none"/>
          </a:ln>
        </p:spPr>
      </p:pic>
      <p:pic>
        <p:nvPicPr>
          <p:cNvPr id="125" name="Google Shape;125;p22"/>
          <p:cNvPicPr preferRelativeResize="0"/>
          <p:nvPr/>
        </p:nvPicPr>
        <p:blipFill>
          <a:blip r:embed="rId5">
            <a:alphaModFix/>
          </a:blip>
          <a:stretch>
            <a:fillRect/>
          </a:stretch>
        </p:blipFill>
        <p:spPr>
          <a:xfrm>
            <a:off x="1554100" y="2637100"/>
            <a:ext cx="224100" cy="224100"/>
          </a:xfrm>
          <a:prstGeom prst="rect">
            <a:avLst/>
          </a:prstGeom>
          <a:noFill/>
          <a:ln>
            <a:noFill/>
          </a:ln>
        </p:spPr>
      </p:pic>
      <p:sp>
        <p:nvSpPr>
          <p:cNvPr id="126" name="Google Shape;126;p22"/>
          <p:cNvSpPr txBox="1"/>
          <p:nvPr>
            <p:ph idx="1" type="body"/>
          </p:nvPr>
        </p:nvSpPr>
        <p:spPr>
          <a:xfrm>
            <a:off x="1778200" y="2601713"/>
            <a:ext cx="1283400" cy="294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1100"/>
              <a:buFont typeface="Arial"/>
              <a:buNone/>
            </a:pPr>
            <a:r>
              <a:rPr b="1" lang="en" sz="1800">
                <a:solidFill>
                  <a:schemeClr val="lt1"/>
                </a:solidFill>
                <a:latin typeface="Roboto"/>
                <a:ea typeface="Roboto"/>
                <a:cs typeface="Roboto"/>
                <a:sym typeface="Roboto"/>
              </a:rPr>
              <a:t>Top Vendor</a:t>
            </a:r>
            <a:endParaRPr i="0" sz="1100" u="none" cap="none" strike="noStrike">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1000"/>
                                        <p:tgtEl>
                                          <p:spTgt spid="125"/>
                                        </p:tgtEl>
                                      </p:cBhvr>
                                    </p:animEffect>
                                  </p:childTnLst>
                                </p:cTn>
                              </p:par>
                              <p:par>
                                <p:cTn fill="hold" nodeType="with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par>
                                <p:cTn fill="hold" nodeType="with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par>
                                <p:cTn fill="hold" nodeType="with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1000"/>
                                        <p:tgtEl>
                                          <p:spTgt spid="1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10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30" name="Shape 130"/>
        <p:cNvGrpSpPr/>
        <p:nvPr/>
      </p:nvGrpSpPr>
      <p:grpSpPr>
        <a:xfrm>
          <a:off x="0" y="0"/>
          <a:ext cx="0" cy="0"/>
          <a:chOff x="0" y="0"/>
          <a:chExt cx="0" cy="0"/>
        </a:xfrm>
      </p:grpSpPr>
      <p:sp>
        <p:nvSpPr>
          <p:cNvPr id="131" name="Google Shape;131;p23"/>
          <p:cNvSpPr txBox="1"/>
          <p:nvPr>
            <p:ph idx="1" type="body"/>
          </p:nvPr>
        </p:nvSpPr>
        <p:spPr>
          <a:xfrm>
            <a:off x="3175478" y="2010408"/>
            <a:ext cx="2793000" cy="267900"/>
          </a:xfrm>
          <a:prstGeom prst="rect">
            <a:avLst/>
          </a:prstGeom>
          <a:no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How do commit policies work?</a:t>
            </a:r>
            <a:endParaRPr sz="500">
              <a:solidFill>
                <a:srgbClr val="FFFFFF"/>
              </a:solidFill>
              <a:latin typeface="Roboto"/>
              <a:ea typeface="Roboto"/>
              <a:cs typeface="Roboto"/>
              <a:sym typeface="Roboto"/>
            </a:endParaRPr>
          </a:p>
        </p:txBody>
      </p:sp>
      <p:sp>
        <p:nvSpPr>
          <p:cNvPr id="132" name="Google Shape;132;p23"/>
          <p:cNvSpPr txBox="1"/>
          <p:nvPr>
            <p:ph idx="2" type="body"/>
          </p:nvPr>
        </p:nvSpPr>
        <p:spPr>
          <a:xfrm>
            <a:off x="3175450" y="2845973"/>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Installing commit policies</a:t>
            </a:r>
            <a:endParaRPr sz="1100">
              <a:solidFill>
                <a:srgbClr val="FFFFFF"/>
              </a:solidFill>
              <a:latin typeface="Roboto"/>
              <a:ea typeface="Roboto"/>
              <a:cs typeface="Roboto"/>
              <a:sym typeface="Roboto"/>
            </a:endParaRPr>
          </a:p>
        </p:txBody>
      </p:sp>
      <p:sp>
        <p:nvSpPr>
          <p:cNvPr id="133" name="Google Shape;133;p23"/>
          <p:cNvSpPr txBox="1"/>
          <p:nvPr>
            <p:ph idx="3" type="body"/>
          </p:nvPr>
        </p:nvSpPr>
        <p:spPr>
          <a:xfrm>
            <a:off x="3175450" y="3271346"/>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Commit policies in any environment</a:t>
            </a:r>
            <a:endParaRPr sz="1100">
              <a:solidFill>
                <a:srgbClr val="FFFFFF"/>
              </a:solidFill>
              <a:latin typeface="Roboto"/>
              <a:ea typeface="Roboto"/>
              <a:cs typeface="Roboto"/>
              <a:sym typeface="Roboto"/>
            </a:endParaRPr>
          </a:p>
        </p:txBody>
      </p:sp>
      <p:sp>
        <p:nvSpPr>
          <p:cNvPr id="134" name="Google Shape;134;p23"/>
          <p:cNvSpPr txBox="1"/>
          <p:nvPr>
            <p:ph idx="4" type="body"/>
          </p:nvPr>
        </p:nvSpPr>
        <p:spPr>
          <a:xfrm>
            <a:off x="3175562" y="2420605"/>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Defining commit policies</a:t>
            </a:r>
            <a:endParaRPr sz="1100">
              <a:solidFill>
                <a:srgbClr val="FFFFFF"/>
              </a:solidFill>
              <a:latin typeface="Roboto"/>
              <a:ea typeface="Roboto"/>
              <a:cs typeface="Roboto"/>
              <a:sym typeface="Roboto"/>
            </a:endParaRPr>
          </a:p>
        </p:txBody>
      </p:sp>
      <p:sp>
        <p:nvSpPr>
          <p:cNvPr id="135" name="Google Shape;135;p23"/>
          <p:cNvSpPr txBox="1"/>
          <p:nvPr>
            <p:ph idx="5" type="body"/>
          </p:nvPr>
        </p:nvSpPr>
        <p:spPr>
          <a:xfrm>
            <a:off x="3175453" y="1600208"/>
            <a:ext cx="2793000" cy="267900"/>
          </a:xfrm>
          <a:prstGeom prst="rect">
            <a:avLst/>
          </a:prstGeom>
          <a:no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Why do you need commit policies?</a:t>
            </a:r>
            <a:endParaRPr sz="500">
              <a:solidFill>
                <a:srgbClr val="FFFFFF"/>
              </a:solidFill>
              <a:latin typeface="Roboto"/>
              <a:ea typeface="Roboto"/>
              <a:cs typeface="Roboto"/>
              <a:sym typeface="Roboto"/>
            </a:endParaRPr>
          </a:p>
        </p:txBody>
      </p:sp>
      <p:sp>
        <p:nvSpPr>
          <p:cNvPr id="136" name="Google Shape;136;p23"/>
          <p:cNvSpPr txBox="1"/>
          <p:nvPr>
            <p:ph idx="6" type="body"/>
          </p:nvPr>
        </p:nvSpPr>
        <p:spPr>
          <a:xfrm>
            <a:off x="1075575" y="469575"/>
            <a:ext cx="7032600" cy="719700"/>
          </a:xfrm>
          <a:prstGeom prst="rect">
            <a:avLst/>
          </a:prstGeom>
          <a:noFill/>
          <a:ln>
            <a:noFill/>
          </a:ln>
        </p:spPr>
        <p:txBody>
          <a:bodyPr anchorCtr="0" anchor="ctr" bIns="6700" lIns="6700" spcFirstLastPara="1" rIns="6700" wrap="square" tIns="6700">
            <a:noAutofit/>
          </a:bodyPr>
          <a:lstStyle/>
          <a:p>
            <a:pPr indent="0" lvl="0" marL="0" rtl="0" algn="ctr">
              <a:lnSpc>
                <a:spcPct val="150000"/>
              </a:lnSpc>
              <a:spcBef>
                <a:spcPts val="700"/>
              </a:spcBef>
              <a:spcAft>
                <a:spcPts val="0"/>
              </a:spcAft>
              <a:buClr>
                <a:schemeClr val="dk1"/>
              </a:buClr>
              <a:buSzPts val="1100"/>
              <a:buFont typeface="Arial"/>
              <a:buNone/>
            </a:pPr>
            <a:r>
              <a:rPr b="1" lang="en" sz="2300">
                <a:solidFill>
                  <a:srgbClr val="FFFFFF"/>
                </a:solidFill>
                <a:latin typeface="Roboto"/>
                <a:ea typeface="Roboto"/>
                <a:cs typeface="Roboto"/>
                <a:sym typeface="Roboto"/>
              </a:rPr>
              <a:t>How commit policies enable </a:t>
            </a:r>
            <a:endParaRPr b="1" sz="2300">
              <a:solidFill>
                <a:srgbClr val="FFFFFF"/>
              </a:solidFill>
              <a:latin typeface="Roboto"/>
              <a:ea typeface="Roboto"/>
              <a:cs typeface="Roboto"/>
              <a:sym typeface="Roboto"/>
            </a:endParaRPr>
          </a:p>
          <a:p>
            <a:pPr indent="0" lvl="0" marL="0" rtl="0" algn="ctr">
              <a:lnSpc>
                <a:spcPct val="150000"/>
              </a:lnSpc>
              <a:spcBef>
                <a:spcPts val="700"/>
              </a:spcBef>
              <a:spcAft>
                <a:spcPts val="200"/>
              </a:spcAft>
              <a:buClr>
                <a:schemeClr val="dk1"/>
              </a:buClr>
              <a:buSzPts val="1100"/>
              <a:buFont typeface="Arial"/>
              <a:buNone/>
            </a:pPr>
            <a:r>
              <a:rPr b="1" lang="en" sz="2300">
                <a:solidFill>
                  <a:srgbClr val="FFFFFF"/>
                </a:solidFill>
                <a:latin typeface="Roboto"/>
                <a:ea typeface="Roboto"/>
                <a:cs typeface="Roboto"/>
                <a:sym typeface="Roboto"/>
              </a:rPr>
              <a:t>end-to-end traceability and faster code reviews</a:t>
            </a:r>
            <a:endParaRPr b="1" sz="2300">
              <a:solidFill>
                <a:srgbClr val="FFFFFF"/>
              </a:solidFill>
              <a:latin typeface="Roboto"/>
              <a:ea typeface="Roboto"/>
              <a:cs typeface="Roboto"/>
              <a:sym typeface="Roboto"/>
            </a:endParaRPr>
          </a:p>
        </p:txBody>
      </p:sp>
      <p:sp>
        <p:nvSpPr>
          <p:cNvPr id="137" name="Google Shape;137;p23"/>
          <p:cNvSpPr txBox="1"/>
          <p:nvPr>
            <p:ph idx="7" type="body"/>
          </p:nvPr>
        </p:nvSpPr>
        <p:spPr>
          <a:xfrm>
            <a:off x="3175500" y="3696721"/>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Introducing commit policies to your team</a:t>
            </a:r>
            <a:endParaRPr sz="1100">
              <a:solidFill>
                <a:srgbClr val="FFFFFF"/>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41" name="Shape 141"/>
        <p:cNvGrpSpPr/>
        <p:nvPr/>
      </p:nvGrpSpPr>
      <p:grpSpPr>
        <a:xfrm>
          <a:off x="0" y="0"/>
          <a:ext cx="0" cy="0"/>
          <a:chOff x="0" y="0"/>
          <a:chExt cx="0" cy="0"/>
        </a:xfrm>
      </p:grpSpPr>
      <p:sp>
        <p:nvSpPr>
          <p:cNvPr id="142" name="Google Shape;142;p24"/>
          <p:cNvSpPr txBox="1"/>
          <p:nvPr>
            <p:ph idx="1" type="body"/>
          </p:nvPr>
        </p:nvSpPr>
        <p:spPr>
          <a:xfrm>
            <a:off x="3175478" y="2010408"/>
            <a:ext cx="2793000" cy="267900"/>
          </a:xfrm>
          <a:prstGeom prst="rect">
            <a:avLst/>
          </a:prstGeom>
          <a:no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How do commit policies work?</a:t>
            </a:r>
            <a:endParaRPr sz="500">
              <a:solidFill>
                <a:srgbClr val="FFFFFF"/>
              </a:solidFill>
              <a:latin typeface="Roboto"/>
              <a:ea typeface="Roboto"/>
              <a:cs typeface="Roboto"/>
              <a:sym typeface="Roboto"/>
            </a:endParaRPr>
          </a:p>
        </p:txBody>
      </p:sp>
      <p:sp>
        <p:nvSpPr>
          <p:cNvPr id="143" name="Google Shape;143;p24"/>
          <p:cNvSpPr txBox="1"/>
          <p:nvPr>
            <p:ph idx="2" type="body"/>
          </p:nvPr>
        </p:nvSpPr>
        <p:spPr>
          <a:xfrm>
            <a:off x="3175450" y="2845973"/>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Installing commit policies</a:t>
            </a:r>
            <a:endParaRPr sz="1100">
              <a:solidFill>
                <a:srgbClr val="FFFFFF"/>
              </a:solidFill>
              <a:latin typeface="Roboto"/>
              <a:ea typeface="Roboto"/>
              <a:cs typeface="Roboto"/>
              <a:sym typeface="Roboto"/>
            </a:endParaRPr>
          </a:p>
        </p:txBody>
      </p:sp>
      <p:sp>
        <p:nvSpPr>
          <p:cNvPr id="144" name="Google Shape;144;p24"/>
          <p:cNvSpPr txBox="1"/>
          <p:nvPr>
            <p:ph idx="3" type="body"/>
          </p:nvPr>
        </p:nvSpPr>
        <p:spPr>
          <a:xfrm>
            <a:off x="3175450" y="3696721"/>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Introducing commit policies</a:t>
            </a:r>
            <a:r>
              <a:rPr lang="en" sz="1100">
                <a:solidFill>
                  <a:srgbClr val="FFFFFF"/>
                </a:solidFill>
                <a:latin typeface="Roboto"/>
                <a:ea typeface="Roboto"/>
                <a:cs typeface="Roboto"/>
                <a:sym typeface="Roboto"/>
              </a:rPr>
              <a:t> to your team</a:t>
            </a:r>
            <a:endParaRPr sz="500">
              <a:solidFill>
                <a:srgbClr val="FFFFFF"/>
              </a:solidFill>
              <a:latin typeface="Roboto"/>
              <a:ea typeface="Roboto"/>
              <a:cs typeface="Roboto"/>
              <a:sym typeface="Roboto"/>
            </a:endParaRPr>
          </a:p>
        </p:txBody>
      </p:sp>
      <p:sp>
        <p:nvSpPr>
          <p:cNvPr id="145" name="Google Shape;145;p24"/>
          <p:cNvSpPr txBox="1"/>
          <p:nvPr>
            <p:ph idx="4" type="body"/>
          </p:nvPr>
        </p:nvSpPr>
        <p:spPr>
          <a:xfrm>
            <a:off x="3175562" y="2420605"/>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Defining commit policies</a:t>
            </a:r>
            <a:endParaRPr sz="1100">
              <a:solidFill>
                <a:srgbClr val="FFFFFF"/>
              </a:solidFill>
              <a:latin typeface="Roboto"/>
              <a:ea typeface="Roboto"/>
              <a:cs typeface="Roboto"/>
              <a:sym typeface="Roboto"/>
            </a:endParaRPr>
          </a:p>
        </p:txBody>
      </p:sp>
      <p:sp>
        <p:nvSpPr>
          <p:cNvPr id="146" name="Google Shape;146;p24"/>
          <p:cNvSpPr txBox="1"/>
          <p:nvPr>
            <p:ph idx="5" type="body"/>
          </p:nvPr>
        </p:nvSpPr>
        <p:spPr>
          <a:xfrm>
            <a:off x="3175453" y="1600208"/>
            <a:ext cx="2793000" cy="267900"/>
          </a:xfrm>
          <a:prstGeom prst="rect">
            <a:avLst/>
          </a:prstGeom>
          <a:solidFill>
            <a:srgbClr val="FFFFFF"/>
          </a:solid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164F86"/>
                </a:solidFill>
                <a:latin typeface="Roboto"/>
                <a:ea typeface="Roboto"/>
                <a:cs typeface="Roboto"/>
                <a:sym typeface="Roboto"/>
              </a:rPr>
              <a:t>Why do you need commit policies?</a:t>
            </a:r>
            <a:endParaRPr sz="500">
              <a:solidFill>
                <a:srgbClr val="164F86"/>
              </a:solidFill>
              <a:latin typeface="Roboto"/>
              <a:ea typeface="Roboto"/>
              <a:cs typeface="Roboto"/>
              <a:sym typeface="Roboto"/>
            </a:endParaRPr>
          </a:p>
        </p:txBody>
      </p:sp>
      <p:sp>
        <p:nvSpPr>
          <p:cNvPr id="147" name="Google Shape;147;p24"/>
          <p:cNvSpPr txBox="1"/>
          <p:nvPr>
            <p:ph idx="6" type="body"/>
          </p:nvPr>
        </p:nvSpPr>
        <p:spPr>
          <a:xfrm>
            <a:off x="1075575" y="469575"/>
            <a:ext cx="7032600" cy="719700"/>
          </a:xfrm>
          <a:prstGeom prst="rect">
            <a:avLst/>
          </a:prstGeom>
          <a:noFill/>
          <a:ln>
            <a:noFill/>
          </a:ln>
        </p:spPr>
        <p:txBody>
          <a:bodyPr anchorCtr="0" anchor="ctr" bIns="6700" lIns="6700" spcFirstLastPara="1" rIns="6700" wrap="square" tIns="6700">
            <a:noAutofit/>
          </a:bodyPr>
          <a:lstStyle/>
          <a:p>
            <a:pPr indent="0" lvl="0" marL="0" rtl="0" algn="ctr">
              <a:lnSpc>
                <a:spcPct val="150000"/>
              </a:lnSpc>
              <a:spcBef>
                <a:spcPts val="700"/>
              </a:spcBef>
              <a:spcAft>
                <a:spcPts val="0"/>
              </a:spcAft>
              <a:buClr>
                <a:schemeClr val="dk1"/>
              </a:buClr>
              <a:buSzPts val="1100"/>
              <a:buFont typeface="Arial"/>
              <a:buNone/>
            </a:pPr>
            <a:r>
              <a:rPr b="1" lang="en" sz="2300">
                <a:solidFill>
                  <a:srgbClr val="FFFFFF"/>
                </a:solidFill>
                <a:latin typeface="Roboto"/>
                <a:ea typeface="Roboto"/>
                <a:cs typeface="Roboto"/>
                <a:sym typeface="Roboto"/>
              </a:rPr>
              <a:t>How commit policies enable </a:t>
            </a:r>
            <a:endParaRPr b="1" sz="2300">
              <a:solidFill>
                <a:srgbClr val="FFFFFF"/>
              </a:solidFill>
              <a:latin typeface="Roboto"/>
              <a:ea typeface="Roboto"/>
              <a:cs typeface="Roboto"/>
              <a:sym typeface="Roboto"/>
            </a:endParaRPr>
          </a:p>
          <a:p>
            <a:pPr indent="0" lvl="0" marL="0" rtl="0" algn="ctr">
              <a:lnSpc>
                <a:spcPct val="150000"/>
              </a:lnSpc>
              <a:spcBef>
                <a:spcPts val="700"/>
              </a:spcBef>
              <a:spcAft>
                <a:spcPts val="200"/>
              </a:spcAft>
              <a:buClr>
                <a:schemeClr val="dk1"/>
              </a:buClr>
              <a:buSzPts val="1100"/>
              <a:buFont typeface="Arial"/>
              <a:buNone/>
            </a:pPr>
            <a:r>
              <a:rPr b="1" lang="en" sz="2300">
                <a:solidFill>
                  <a:srgbClr val="FFFFFF"/>
                </a:solidFill>
                <a:latin typeface="Roboto"/>
                <a:ea typeface="Roboto"/>
                <a:cs typeface="Roboto"/>
                <a:sym typeface="Roboto"/>
              </a:rPr>
              <a:t>end-to-end traceability and faster code reviews</a:t>
            </a:r>
            <a:endParaRPr b="1" sz="2300">
              <a:solidFill>
                <a:srgbClr val="FFFFFF"/>
              </a:solidFill>
              <a:latin typeface="Roboto"/>
              <a:ea typeface="Roboto"/>
              <a:cs typeface="Roboto"/>
              <a:sym typeface="Roboto"/>
            </a:endParaRPr>
          </a:p>
        </p:txBody>
      </p:sp>
      <p:sp>
        <p:nvSpPr>
          <p:cNvPr id="148" name="Google Shape;148;p24"/>
          <p:cNvSpPr txBox="1"/>
          <p:nvPr>
            <p:ph idx="7" type="body"/>
          </p:nvPr>
        </p:nvSpPr>
        <p:spPr>
          <a:xfrm>
            <a:off x="3175550" y="3271346"/>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Commit policies in </a:t>
            </a:r>
            <a:r>
              <a:rPr lang="en" sz="1100">
                <a:solidFill>
                  <a:srgbClr val="FFFFFF"/>
                </a:solidFill>
                <a:latin typeface="Roboto"/>
                <a:ea typeface="Roboto"/>
                <a:cs typeface="Roboto"/>
                <a:sym typeface="Roboto"/>
              </a:rPr>
              <a:t>any </a:t>
            </a:r>
            <a:r>
              <a:rPr lang="en" sz="1100">
                <a:solidFill>
                  <a:srgbClr val="FFFFFF"/>
                </a:solidFill>
                <a:latin typeface="Roboto"/>
                <a:ea typeface="Roboto"/>
                <a:cs typeface="Roboto"/>
                <a:sym typeface="Roboto"/>
              </a:rPr>
              <a:t>environment</a:t>
            </a:r>
            <a:endParaRPr sz="1100">
              <a:solidFill>
                <a:srgbClr val="FFFFFF"/>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5"/>
          <p:cNvSpPr txBox="1"/>
          <p:nvPr>
            <p:ph idx="1" type="body"/>
          </p:nvPr>
        </p:nvSpPr>
        <p:spPr>
          <a:xfrm>
            <a:off x="342900" y="252956"/>
            <a:ext cx="7877700" cy="321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58AEE1"/>
              </a:buClr>
              <a:buSzPts val="2300"/>
              <a:buFont typeface="Arial"/>
              <a:buNone/>
            </a:pPr>
            <a:r>
              <a:rPr b="1" lang="en" sz="2700">
                <a:solidFill>
                  <a:schemeClr val="lt1"/>
                </a:solidFill>
                <a:latin typeface="Roboto"/>
                <a:ea typeface="Roboto"/>
                <a:cs typeface="Roboto"/>
                <a:sym typeface="Roboto"/>
              </a:rPr>
              <a:t>Why do you need commit policies?</a:t>
            </a:r>
            <a:endParaRPr b="1" sz="2700">
              <a:solidFill>
                <a:schemeClr val="lt1"/>
              </a:solidFill>
              <a:latin typeface="Roboto"/>
              <a:ea typeface="Roboto"/>
              <a:cs typeface="Roboto"/>
              <a:sym typeface="Roboto"/>
            </a:endParaRPr>
          </a:p>
        </p:txBody>
      </p:sp>
      <p:sp>
        <p:nvSpPr>
          <p:cNvPr id="154" name="Google Shape;154;p25"/>
          <p:cNvSpPr txBox="1"/>
          <p:nvPr/>
        </p:nvSpPr>
        <p:spPr>
          <a:xfrm>
            <a:off x="342900" y="644000"/>
            <a:ext cx="83916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Key </a:t>
            </a:r>
            <a:r>
              <a:rPr lang="en">
                <a:solidFill>
                  <a:schemeClr val="dk2"/>
                </a:solidFill>
                <a:latin typeface="Roboto"/>
                <a:ea typeface="Roboto"/>
                <a:cs typeface="Roboto"/>
                <a:sym typeface="Roboto"/>
              </a:rPr>
              <a:t>reasons</a:t>
            </a:r>
            <a:r>
              <a:rPr lang="en">
                <a:solidFill>
                  <a:schemeClr val="dk2"/>
                </a:solidFill>
                <a:latin typeface="Roboto"/>
                <a:ea typeface="Roboto"/>
                <a:cs typeface="Roboto"/>
                <a:sym typeface="Roboto"/>
              </a:rPr>
              <a:t> for</a:t>
            </a:r>
            <a:r>
              <a:rPr lang="en">
                <a:solidFill>
                  <a:schemeClr val="dk2"/>
                </a:solidFill>
                <a:latin typeface="Roboto"/>
                <a:ea typeface="Roboto"/>
                <a:cs typeface="Roboto"/>
                <a:sym typeface="Roboto"/>
              </a:rPr>
              <a:t> using commit policies</a:t>
            </a:r>
            <a:endParaRPr sz="1400">
              <a:solidFill>
                <a:schemeClr val="dk2"/>
              </a:solidFill>
              <a:latin typeface="Roboto"/>
              <a:ea typeface="Roboto"/>
              <a:cs typeface="Roboto"/>
              <a:sym typeface="Roboto"/>
            </a:endParaRPr>
          </a:p>
        </p:txBody>
      </p:sp>
      <p:pic>
        <p:nvPicPr>
          <p:cNvPr id="155" name="Google Shape;155;p25"/>
          <p:cNvPicPr preferRelativeResize="0"/>
          <p:nvPr/>
        </p:nvPicPr>
        <p:blipFill rotWithShape="1">
          <a:blip r:embed="rId3">
            <a:alphaModFix/>
          </a:blip>
          <a:srcRect b="15239" l="0" r="0" t="0"/>
          <a:stretch/>
        </p:blipFill>
        <p:spPr>
          <a:xfrm>
            <a:off x="7258025" y="1095378"/>
            <a:ext cx="498950" cy="650835"/>
          </a:xfrm>
          <a:prstGeom prst="rect">
            <a:avLst/>
          </a:prstGeom>
          <a:noFill/>
          <a:ln>
            <a:noFill/>
          </a:ln>
        </p:spPr>
      </p:pic>
      <p:pic>
        <p:nvPicPr>
          <p:cNvPr id="156" name="Google Shape;156;p25"/>
          <p:cNvPicPr preferRelativeResize="0"/>
          <p:nvPr/>
        </p:nvPicPr>
        <p:blipFill>
          <a:blip r:embed="rId4">
            <a:alphaModFix/>
          </a:blip>
          <a:stretch>
            <a:fillRect/>
          </a:stretch>
        </p:blipFill>
        <p:spPr>
          <a:xfrm>
            <a:off x="4271675" y="1145684"/>
            <a:ext cx="498950" cy="600541"/>
          </a:xfrm>
          <a:prstGeom prst="rect">
            <a:avLst/>
          </a:prstGeom>
          <a:noFill/>
          <a:ln>
            <a:noFill/>
          </a:ln>
        </p:spPr>
      </p:pic>
      <p:pic>
        <p:nvPicPr>
          <p:cNvPr id="157" name="Google Shape;157;p25"/>
          <p:cNvPicPr preferRelativeResize="0"/>
          <p:nvPr/>
        </p:nvPicPr>
        <p:blipFill>
          <a:blip r:embed="rId5">
            <a:alphaModFix/>
          </a:blip>
          <a:stretch>
            <a:fillRect/>
          </a:stretch>
        </p:blipFill>
        <p:spPr>
          <a:xfrm>
            <a:off x="1336175" y="1143875"/>
            <a:ext cx="498950" cy="604150"/>
          </a:xfrm>
          <a:prstGeom prst="rect">
            <a:avLst/>
          </a:prstGeom>
          <a:noFill/>
          <a:ln>
            <a:noFill/>
          </a:ln>
        </p:spPr>
      </p:pic>
      <p:sp>
        <p:nvSpPr>
          <p:cNvPr id="158" name="Google Shape;158;p25"/>
          <p:cNvSpPr txBox="1"/>
          <p:nvPr/>
        </p:nvSpPr>
        <p:spPr>
          <a:xfrm>
            <a:off x="342900" y="1778250"/>
            <a:ext cx="2485500" cy="527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800"/>
              </a:spcBef>
              <a:spcAft>
                <a:spcPts val="300"/>
              </a:spcAft>
              <a:buClr>
                <a:schemeClr val="dk1"/>
              </a:buClr>
              <a:buSzPts val="1100"/>
              <a:buFont typeface="Arial"/>
              <a:buNone/>
            </a:pPr>
            <a:r>
              <a:rPr b="1" lang="en">
                <a:solidFill>
                  <a:schemeClr val="lt1"/>
                </a:solidFill>
                <a:latin typeface="Roboto"/>
                <a:ea typeface="Roboto"/>
                <a:cs typeface="Roboto"/>
                <a:sym typeface="Roboto"/>
              </a:rPr>
              <a:t>Code repositories need to follow processes/regulations</a:t>
            </a:r>
            <a:endParaRPr b="1">
              <a:solidFill>
                <a:srgbClr val="1C3B71"/>
              </a:solidFill>
              <a:latin typeface="Roboto"/>
              <a:ea typeface="Roboto"/>
              <a:cs typeface="Roboto"/>
              <a:sym typeface="Roboto"/>
            </a:endParaRPr>
          </a:p>
        </p:txBody>
      </p:sp>
      <p:sp>
        <p:nvSpPr>
          <p:cNvPr id="159" name="Google Shape;159;p25"/>
          <p:cNvSpPr txBox="1"/>
          <p:nvPr/>
        </p:nvSpPr>
        <p:spPr>
          <a:xfrm>
            <a:off x="528413" y="2391925"/>
            <a:ext cx="2114400" cy="2337900"/>
          </a:xfrm>
          <a:prstGeom prst="rect">
            <a:avLst/>
          </a:prstGeom>
          <a:noFill/>
          <a:ln>
            <a:noFill/>
          </a:ln>
        </p:spPr>
        <p:txBody>
          <a:bodyPr anchorCtr="0" anchor="t" bIns="0" lIns="0" spcFirstLastPara="1" rIns="0" wrap="square" tIns="0">
            <a:noAutofit/>
          </a:bodyPr>
          <a:lstStyle/>
          <a:p>
            <a:pPr indent="0" lvl="0" marL="0" rtl="0" algn="ctr">
              <a:lnSpc>
                <a:spcPct val="110000"/>
              </a:lnSpc>
              <a:spcBef>
                <a:spcPts val="0"/>
              </a:spcBef>
              <a:spcAft>
                <a:spcPts val="0"/>
              </a:spcAft>
              <a:buNone/>
            </a:pPr>
            <a:r>
              <a:rPr lang="en" sz="1100">
                <a:solidFill>
                  <a:srgbClr val="53585F"/>
                </a:solidFill>
                <a:latin typeface="Roboto"/>
                <a:ea typeface="Roboto"/>
                <a:cs typeface="Roboto"/>
                <a:sym typeface="Roboto"/>
              </a:rPr>
              <a:t>Commit policies ensure compliance in industries like:</a:t>
            </a:r>
            <a:endParaRPr sz="1100">
              <a:solidFill>
                <a:srgbClr val="53585F"/>
              </a:solidFill>
              <a:latin typeface="Roboto"/>
              <a:ea typeface="Roboto"/>
              <a:cs typeface="Roboto"/>
              <a:sym typeface="Roboto"/>
            </a:endParaRPr>
          </a:p>
          <a:p>
            <a:pPr indent="0" lvl="0" marL="0" rtl="0" algn="ctr">
              <a:lnSpc>
                <a:spcPct val="110000"/>
              </a:lnSpc>
              <a:spcBef>
                <a:spcPts val="0"/>
              </a:spcBef>
              <a:spcAft>
                <a:spcPts val="0"/>
              </a:spcAft>
              <a:buNone/>
            </a:pPr>
            <a:r>
              <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Avionics</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Automotive</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Financial</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Defence</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Medical</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Pharmaceutical</a:t>
            </a:r>
            <a:endParaRPr sz="1100">
              <a:solidFill>
                <a:srgbClr val="53585F"/>
              </a:solidFill>
              <a:latin typeface="Roboto"/>
              <a:ea typeface="Roboto"/>
              <a:cs typeface="Roboto"/>
              <a:sym typeface="Roboto"/>
            </a:endParaRPr>
          </a:p>
          <a:p>
            <a:pPr indent="-161290" lvl="0" marL="320040" rtl="0" algn="l">
              <a:lnSpc>
                <a:spcPct val="110000"/>
              </a:lnSpc>
              <a:spcBef>
                <a:spcPts val="0"/>
              </a:spcBef>
              <a:spcAft>
                <a:spcPts val="0"/>
              </a:spcAft>
              <a:buClr>
                <a:schemeClr val="dk2"/>
              </a:buClr>
              <a:buSzPts val="1100"/>
              <a:buFont typeface="Roboto"/>
              <a:buChar char="●"/>
            </a:pPr>
            <a:r>
              <a:rPr lang="en" sz="1100">
                <a:solidFill>
                  <a:schemeClr val="dk2"/>
                </a:solidFill>
                <a:latin typeface="Roboto"/>
                <a:ea typeface="Roboto"/>
                <a:cs typeface="Roboto"/>
                <a:sym typeface="Roboto"/>
              </a:rPr>
              <a:t>(Other </a:t>
            </a:r>
            <a:r>
              <a:rPr lang="en" sz="1100">
                <a:solidFill>
                  <a:schemeClr val="dk2"/>
                </a:solidFill>
                <a:latin typeface="Roboto"/>
                <a:ea typeface="Roboto"/>
                <a:cs typeface="Roboto"/>
                <a:sym typeface="Roboto"/>
              </a:rPr>
              <a:t>safety-critical)</a:t>
            </a:r>
            <a:endParaRPr sz="1100">
              <a:solidFill>
                <a:srgbClr val="53585F"/>
              </a:solidFill>
              <a:latin typeface="Roboto"/>
              <a:ea typeface="Roboto"/>
              <a:cs typeface="Roboto"/>
              <a:sym typeface="Roboto"/>
            </a:endParaRPr>
          </a:p>
          <a:p>
            <a:pPr indent="0" lvl="0" marL="0" rtl="0" algn="ctr">
              <a:lnSpc>
                <a:spcPct val="110000"/>
              </a:lnSpc>
              <a:spcBef>
                <a:spcPts val="0"/>
              </a:spcBef>
              <a:spcAft>
                <a:spcPts val="0"/>
              </a:spcAft>
              <a:buClr>
                <a:schemeClr val="dk1"/>
              </a:buClr>
              <a:buSzPts val="1100"/>
              <a:buFont typeface="Arial"/>
              <a:buNone/>
            </a:pPr>
            <a:r>
              <a:t/>
            </a:r>
            <a:endParaRPr sz="1100">
              <a:solidFill>
                <a:srgbClr val="53585F"/>
              </a:solidFill>
              <a:latin typeface="Roboto"/>
              <a:ea typeface="Roboto"/>
              <a:cs typeface="Roboto"/>
              <a:sym typeface="Roboto"/>
            </a:endParaRPr>
          </a:p>
          <a:p>
            <a:pPr indent="0" lvl="0" marL="0" rtl="0" algn="ctr">
              <a:lnSpc>
                <a:spcPct val="110000"/>
              </a:lnSpc>
              <a:spcBef>
                <a:spcPts val="0"/>
              </a:spcBef>
              <a:spcAft>
                <a:spcPts val="0"/>
              </a:spcAft>
              <a:buNone/>
            </a:pPr>
            <a:r>
              <a:t/>
            </a:r>
            <a:endParaRPr sz="1100">
              <a:solidFill>
                <a:srgbClr val="53585F"/>
              </a:solidFill>
              <a:latin typeface="Roboto"/>
              <a:ea typeface="Roboto"/>
              <a:cs typeface="Roboto"/>
              <a:sym typeface="Roboto"/>
            </a:endParaRPr>
          </a:p>
        </p:txBody>
      </p:sp>
      <p:sp>
        <p:nvSpPr>
          <p:cNvPr id="160" name="Google Shape;160;p25"/>
          <p:cNvSpPr txBox="1"/>
          <p:nvPr/>
        </p:nvSpPr>
        <p:spPr>
          <a:xfrm>
            <a:off x="3227551" y="1776100"/>
            <a:ext cx="2587200" cy="527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800"/>
              </a:spcBef>
              <a:spcAft>
                <a:spcPts val="300"/>
              </a:spcAft>
              <a:buNone/>
            </a:pPr>
            <a:r>
              <a:rPr b="1" lang="en">
                <a:solidFill>
                  <a:schemeClr val="lt1"/>
                </a:solidFill>
                <a:latin typeface="Roboto"/>
                <a:ea typeface="Roboto"/>
                <a:cs typeface="Roboto"/>
                <a:sym typeface="Roboto"/>
              </a:rPr>
              <a:t>Changes to source code need to be connected to requirements</a:t>
            </a:r>
            <a:endParaRPr b="1">
              <a:solidFill>
                <a:srgbClr val="1C3B71"/>
              </a:solidFill>
              <a:latin typeface="Roboto"/>
              <a:ea typeface="Roboto"/>
              <a:cs typeface="Roboto"/>
              <a:sym typeface="Roboto"/>
            </a:endParaRPr>
          </a:p>
        </p:txBody>
      </p:sp>
      <p:sp>
        <p:nvSpPr>
          <p:cNvPr id="161" name="Google Shape;161;p25"/>
          <p:cNvSpPr txBox="1"/>
          <p:nvPr/>
        </p:nvSpPr>
        <p:spPr>
          <a:xfrm>
            <a:off x="3372901" y="2391925"/>
            <a:ext cx="2296500" cy="2244900"/>
          </a:xfrm>
          <a:prstGeom prst="rect">
            <a:avLst/>
          </a:prstGeom>
          <a:noFill/>
          <a:ln>
            <a:noFill/>
          </a:ln>
        </p:spPr>
        <p:txBody>
          <a:bodyPr anchorCtr="0" anchor="t" bIns="0" lIns="0" spcFirstLastPara="1" rIns="0" wrap="square" tIns="0">
            <a:noAutofit/>
          </a:bodyPr>
          <a:lstStyle/>
          <a:p>
            <a:pPr indent="0" lvl="0" marL="0" rtl="0" algn="ctr">
              <a:lnSpc>
                <a:spcPct val="110000"/>
              </a:lnSpc>
              <a:spcBef>
                <a:spcPts val="0"/>
              </a:spcBef>
              <a:spcAft>
                <a:spcPts val="0"/>
              </a:spcAft>
              <a:buNone/>
            </a:pPr>
            <a:r>
              <a:rPr lang="en" sz="1100">
                <a:solidFill>
                  <a:srgbClr val="53585F"/>
                </a:solidFill>
                <a:latin typeface="Roboto"/>
                <a:ea typeface="Roboto"/>
                <a:cs typeface="Roboto"/>
                <a:sym typeface="Roboto"/>
              </a:rPr>
              <a:t>The relation needs must be traceable between code changes and:</a:t>
            </a:r>
            <a:endParaRPr sz="1100">
              <a:solidFill>
                <a:srgbClr val="53585F"/>
              </a:solidFill>
              <a:latin typeface="Roboto"/>
              <a:ea typeface="Roboto"/>
              <a:cs typeface="Roboto"/>
              <a:sym typeface="Roboto"/>
            </a:endParaRPr>
          </a:p>
          <a:p>
            <a:pPr indent="0" lvl="0" marL="0" rtl="0" algn="ctr">
              <a:lnSpc>
                <a:spcPct val="110000"/>
              </a:lnSpc>
              <a:spcBef>
                <a:spcPts val="0"/>
              </a:spcBef>
              <a:spcAft>
                <a:spcPts val="0"/>
              </a:spcAft>
              <a:buNone/>
            </a:pPr>
            <a:r>
              <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Requirements</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Test executions</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Bug reports</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Version releases</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User stories</a:t>
            </a:r>
            <a:endParaRPr sz="1100">
              <a:solidFill>
                <a:srgbClr val="53585F"/>
              </a:solidFill>
              <a:latin typeface="Roboto"/>
              <a:ea typeface="Roboto"/>
              <a:cs typeface="Roboto"/>
              <a:sym typeface="Roboto"/>
            </a:endParaRPr>
          </a:p>
          <a:p>
            <a:pPr indent="0" lvl="0" marL="0" rtl="0" algn="ctr">
              <a:lnSpc>
                <a:spcPct val="110000"/>
              </a:lnSpc>
              <a:spcBef>
                <a:spcPts val="0"/>
              </a:spcBef>
              <a:spcAft>
                <a:spcPts val="0"/>
              </a:spcAft>
              <a:buNone/>
            </a:pPr>
            <a:r>
              <a:t/>
            </a:r>
            <a:endParaRPr sz="1100">
              <a:solidFill>
                <a:srgbClr val="53585F"/>
              </a:solidFill>
              <a:latin typeface="Roboto"/>
              <a:ea typeface="Roboto"/>
              <a:cs typeface="Roboto"/>
              <a:sym typeface="Roboto"/>
            </a:endParaRPr>
          </a:p>
        </p:txBody>
      </p:sp>
      <p:sp>
        <p:nvSpPr>
          <p:cNvPr id="162" name="Google Shape;162;p25"/>
          <p:cNvSpPr txBox="1"/>
          <p:nvPr/>
        </p:nvSpPr>
        <p:spPr>
          <a:xfrm>
            <a:off x="6213901" y="1776100"/>
            <a:ext cx="2587200" cy="527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800"/>
              </a:spcBef>
              <a:spcAft>
                <a:spcPts val="300"/>
              </a:spcAft>
              <a:buNone/>
            </a:pPr>
            <a:r>
              <a:rPr b="1" lang="en">
                <a:solidFill>
                  <a:schemeClr val="lt1"/>
                </a:solidFill>
                <a:latin typeface="Roboto"/>
                <a:ea typeface="Roboto"/>
                <a:cs typeface="Roboto"/>
                <a:sym typeface="Roboto"/>
              </a:rPr>
              <a:t>A well-controlled code base makes reviews and audits easy</a:t>
            </a:r>
            <a:endParaRPr b="1">
              <a:solidFill>
                <a:srgbClr val="1C3B71"/>
              </a:solidFill>
              <a:latin typeface="Roboto"/>
              <a:ea typeface="Roboto"/>
              <a:cs typeface="Roboto"/>
              <a:sym typeface="Roboto"/>
            </a:endParaRPr>
          </a:p>
        </p:txBody>
      </p:sp>
      <p:sp>
        <p:nvSpPr>
          <p:cNvPr id="163" name="Google Shape;163;p25"/>
          <p:cNvSpPr txBox="1"/>
          <p:nvPr/>
        </p:nvSpPr>
        <p:spPr>
          <a:xfrm>
            <a:off x="6450300" y="2391925"/>
            <a:ext cx="2114400" cy="23379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None/>
            </a:pPr>
            <a:r>
              <a:rPr lang="en" sz="1100">
                <a:solidFill>
                  <a:srgbClr val="53585F"/>
                </a:solidFill>
                <a:latin typeface="Roboto"/>
                <a:ea typeface="Roboto"/>
                <a:cs typeface="Roboto"/>
                <a:sym typeface="Roboto"/>
              </a:rPr>
              <a:t>Commit Policies help </a:t>
            </a:r>
            <a:endParaRPr sz="1100">
              <a:solidFill>
                <a:srgbClr val="53585F"/>
              </a:solidFill>
              <a:latin typeface="Roboto"/>
              <a:ea typeface="Roboto"/>
              <a:cs typeface="Roboto"/>
              <a:sym typeface="Roboto"/>
            </a:endParaRPr>
          </a:p>
          <a:p>
            <a:pPr indent="0" lvl="0" marL="0" rtl="0" algn="ctr">
              <a:lnSpc>
                <a:spcPct val="115000"/>
              </a:lnSpc>
              <a:spcBef>
                <a:spcPts val="0"/>
              </a:spcBef>
              <a:spcAft>
                <a:spcPts val="0"/>
              </a:spcAft>
              <a:buNone/>
            </a:pPr>
            <a:r>
              <a:rPr lang="en" sz="1100">
                <a:solidFill>
                  <a:srgbClr val="53585F"/>
                </a:solidFill>
                <a:latin typeface="Roboto"/>
                <a:ea typeface="Roboto"/>
                <a:cs typeface="Roboto"/>
                <a:sym typeface="Roboto"/>
              </a:rPr>
              <a:t>answer questions like:</a:t>
            </a:r>
            <a:endParaRPr sz="1100">
              <a:solidFill>
                <a:srgbClr val="53585F"/>
              </a:solidFill>
              <a:latin typeface="Roboto"/>
              <a:ea typeface="Roboto"/>
              <a:cs typeface="Roboto"/>
              <a:sym typeface="Roboto"/>
            </a:endParaRPr>
          </a:p>
          <a:p>
            <a:pPr indent="0" lvl="0" marL="457200" rtl="0" algn="l">
              <a:lnSpc>
                <a:spcPct val="115000"/>
              </a:lnSpc>
              <a:spcBef>
                <a:spcPts val="0"/>
              </a:spcBef>
              <a:spcAft>
                <a:spcPts val="0"/>
              </a:spcAft>
              <a:buNone/>
            </a:pPr>
            <a:r>
              <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Why was this changed?</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Was it tested?</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Is this within the scope of the current release?</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Who approved this merge?</a:t>
            </a:r>
            <a:endParaRPr sz="1100">
              <a:solidFill>
                <a:srgbClr val="53585F"/>
              </a:solidFill>
              <a:latin typeface="Roboto"/>
              <a:ea typeface="Roboto"/>
              <a:cs typeface="Roboto"/>
              <a:sym typeface="Roboto"/>
            </a:endParaRPr>
          </a:p>
          <a:p>
            <a:pPr indent="-161290" lvl="0" marL="320040" rtl="0" algn="l">
              <a:lnSpc>
                <a:spcPct val="150000"/>
              </a:lnSpc>
              <a:spcBef>
                <a:spcPts val="0"/>
              </a:spcBef>
              <a:spcAft>
                <a:spcPts val="0"/>
              </a:spcAft>
              <a:buClr>
                <a:srgbClr val="53585F"/>
              </a:buClr>
              <a:buSzPts val="1100"/>
              <a:buFont typeface="Roboto"/>
              <a:buChar char="●"/>
            </a:pPr>
            <a:r>
              <a:rPr lang="en" sz="1100">
                <a:solidFill>
                  <a:srgbClr val="53585F"/>
                </a:solidFill>
                <a:latin typeface="Roboto"/>
                <a:ea typeface="Roboto"/>
                <a:cs typeface="Roboto"/>
                <a:sym typeface="Roboto"/>
              </a:rPr>
              <a:t>Is there a programmatic test for this story?</a:t>
            </a:r>
            <a:endParaRPr sz="1100">
              <a:solidFill>
                <a:srgbClr val="53585F"/>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000"/>
                                        <p:tgtEl>
                                          <p:spTgt spid="157"/>
                                        </p:tgtEl>
                                      </p:cBhvr>
                                    </p:animEffect>
                                  </p:childTnLst>
                                </p:cTn>
                              </p:par>
                              <p:par>
                                <p:cTn fill="hold" nodeType="with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000"/>
                                        <p:tgtEl>
                                          <p:spTgt spid="158"/>
                                        </p:tgtEl>
                                      </p:cBhvr>
                                    </p:animEffect>
                                  </p:childTnLst>
                                </p:cTn>
                              </p:par>
                              <p:par>
                                <p:cTn fill="hold" nodeType="with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1000"/>
                                        <p:tgtEl>
                                          <p:spTgt spid="1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par>
                                <p:cTn fill="hold" nodeType="with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par>
                                <p:cTn fill="hold" nodeType="with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000"/>
                                        <p:tgtEl>
                                          <p:spTgt spid="155"/>
                                        </p:tgtEl>
                                      </p:cBhvr>
                                    </p:animEffect>
                                  </p:childTnLst>
                                </p:cTn>
                              </p:par>
                              <p:par>
                                <p:cTn fill="hold" nodeType="with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par>
                                <p:cTn fill="hold" nodeType="with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26"/>
          <p:cNvSpPr txBox="1"/>
          <p:nvPr>
            <p:ph idx="1" type="body"/>
          </p:nvPr>
        </p:nvSpPr>
        <p:spPr>
          <a:xfrm>
            <a:off x="342900" y="252956"/>
            <a:ext cx="7877700" cy="321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58AEE1"/>
              </a:buClr>
              <a:buSzPts val="2300"/>
              <a:buFont typeface="Arial"/>
              <a:buNone/>
            </a:pPr>
            <a:r>
              <a:rPr b="1" lang="en" sz="2700">
                <a:solidFill>
                  <a:schemeClr val="lt1"/>
                </a:solidFill>
                <a:latin typeface="Roboto"/>
                <a:ea typeface="Roboto"/>
                <a:cs typeface="Roboto"/>
                <a:sym typeface="Roboto"/>
              </a:rPr>
              <a:t>Why do you need commit policies?</a:t>
            </a:r>
            <a:endParaRPr b="1" sz="2700">
              <a:solidFill>
                <a:schemeClr val="lt1"/>
              </a:solidFill>
              <a:latin typeface="Roboto"/>
              <a:ea typeface="Roboto"/>
              <a:cs typeface="Roboto"/>
              <a:sym typeface="Roboto"/>
            </a:endParaRPr>
          </a:p>
        </p:txBody>
      </p:sp>
      <p:sp>
        <p:nvSpPr>
          <p:cNvPr id="169" name="Google Shape;169;p26"/>
          <p:cNvSpPr txBox="1"/>
          <p:nvPr/>
        </p:nvSpPr>
        <p:spPr>
          <a:xfrm>
            <a:off x="342900" y="644000"/>
            <a:ext cx="83916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What are the risks of an uncontrolled repository?</a:t>
            </a:r>
            <a:endParaRPr sz="1400">
              <a:solidFill>
                <a:schemeClr val="dk2"/>
              </a:solidFill>
              <a:latin typeface="Roboto"/>
              <a:ea typeface="Roboto"/>
              <a:cs typeface="Roboto"/>
              <a:sym typeface="Roboto"/>
            </a:endParaRPr>
          </a:p>
        </p:txBody>
      </p:sp>
      <p:pic>
        <p:nvPicPr>
          <p:cNvPr id="170" name="Google Shape;170;p26"/>
          <p:cNvPicPr preferRelativeResize="0"/>
          <p:nvPr/>
        </p:nvPicPr>
        <p:blipFill>
          <a:blip r:embed="rId3">
            <a:alphaModFix/>
          </a:blip>
          <a:stretch>
            <a:fillRect/>
          </a:stretch>
        </p:blipFill>
        <p:spPr>
          <a:xfrm>
            <a:off x="1791451" y="1035388"/>
            <a:ext cx="5452412" cy="3694501"/>
          </a:xfrm>
          <a:prstGeom prst="rect">
            <a:avLst/>
          </a:prstGeom>
          <a:noFill/>
          <a:ln>
            <a:noFill/>
          </a:ln>
          <a:effectLst>
            <a:outerShdw blurRad="571500" rotWithShape="0" algn="bl" dir="3600000" dist="66675">
              <a:srgbClr val="000000">
                <a:alpha val="20000"/>
              </a:srgbClr>
            </a:outerShdw>
          </a:effectLst>
        </p:spPr>
      </p:pic>
      <p:pic>
        <p:nvPicPr>
          <p:cNvPr id="171" name="Google Shape;171;p26"/>
          <p:cNvPicPr preferRelativeResize="0"/>
          <p:nvPr/>
        </p:nvPicPr>
        <p:blipFill>
          <a:blip r:embed="rId4">
            <a:alphaModFix/>
          </a:blip>
          <a:stretch>
            <a:fillRect/>
          </a:stretch>
        </p:blipFill>
        <p:spPr>
          <a:xfrm>
            <a:off x="1839146" y="1035405"/>
            <a:ext cx="5356999" cy="3694482"/>
          </a:xfrm>
          <a:prstGeom prst="rect">
            <a:avLst/>
          </a:prstGeom>
          <a:noFill/>
          <a:ln>
            <a:noFill/>
          </a:ln>
          <a:effectLst>
            <a:outerShdw blurRad="571500" rotWithShape="0" algn="bl" dir="3600000" dist="76200">
              <a:srgbClr val="000000">
                <a:alpha val="20000"/>
              </a:srgbClr>
            </a:outerShdw>
          </a:effectLst>
        </p:spPr>
      </p:pic>
      <p:sp>
        <p:nvSpPr>
          <p:cNvPr id="172" name="Google Shape;172;p26"/>
          <p:cNvSpPr txBox="1"/>
          <p:nvPr/>
        </p:nvSpPr>
        <p:spPr>
          <a:xfrm>
            <a:off x="414700" y="4758950"/>
            <a:ext cx="2270700" cy="12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6"/>
          <p:cNvSpPr txBox="1"/>
          <p:nvPr/>
        </p:nvSpPr>
        <p:spPr>
          <a:xfrm>
            <a:off x="342900" y="4729925"/>
            <a:ext cx="6178800" cy="22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Source: </a:t>
            </a:r>
            <a:r>
              <a:rPr b="1" lang="en" sz="800"/>
              <a:t>https://money.cnn.com/2017/05/29/news/british-airways-cancellations-compensation-cost/index.html</a:t>
            </a:r>
            <a:endParaRPr b="1" sz="800"/>
          </a:p>
        </p:txBody>
      </p:sp>
      <p:sp>
        <p:nvSpPr>
          <p:cNvPr id="174" name="Google Shape;174;p26"/>
          <p:cNvSpPr txBox="1"/>
          <p:nvPr/>
        </p:nvSpPr>
        <p:spPr>
          <a:xfrm>
            <a:off x="342900" y="4729925"/>
            <a:ext cx="6468000" cy="22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Source: </a:t>
            </a:r>
            <a:r>
              <a:rPr b="1" lang="en" sz="800"/>
              <a:t>https://www.seattletimes.com/business/amazon/outage-in-aws-storage-service-causing-online-disruptions/</a:t>
            </a:r>
            <a:endParaRPr b="1" sz="800"/>
          </a:p>
        </p:txBody>
      </p:sp>
      <p:pic>
        <p:nvPicPr>
          <p:cNvPr id="175" name="Google Shape;175;p26"/>
          <p:cNvPicPr preferRelativeResize="0"/>
          <p:nvPr/>
        </p:nvPicPr>
        <p:blipFill>
          <a:blip r:embed="rId5">
            <a:alphaModFix/>
          </a:blip>
          <a:stretch>
            <a:fillRect/>
          </a:stretch>
        </p:blipFill>
        <p:spPr>
          <a:xfrm>
            <a:off x="1839150" y="1035388"/>
            <a:ext cx="5357011" cy="3694500"/>
          </a:xfrm>
          <a:prstGeom prst="rect">
            <a:avLst/>
          </a:prstGeom>
          <a:noFill/>
          <a:ln>
            <a:noFill/>
          </a:ln>
          <a:effectLst>
            <a:outerShdw blurRad="585788" rotWithShape="0" algn="bl" dir="3600000" dist="66675">
              <a:srgbClr val="000000">
                <a:alpha val="20000"/>
              </a:srgbClr>
            </a:outerShdw>
          </a:effectLst>
        </p:spPr>
      </p:pic>
      <p:sp>
        <p:nvSpPr>
          <p:cNvPr id="176" name="Google Shape;176;p26"/>
          <p:cNvSpPr txBox="1"/>
          <p:nvPr/>
        </p:nvSpPr>
        <p:spPr>
          <a:xfrm>
            <a:off x="342900" y="4729925"/>
            <a:ext cx="6468000" cy="22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Source: </a:t>
            </a:r>
            <a:r>
              <a:rPr b="1" lang="en" sz="800"/>
              <a:t>https://www.navytimes.com/news/your-navy/2016/03/27/secret-weld-how-shoddy-parts-disabled-a-2-7-billion-submarine/</a:t>
            </a:r>
            <a:endParaRPr b="1" sz="800"/>
          </a:p>
        </p:txBody>
      </p:sp>
      <p:sp>
        <p:nvSpPr>
          <p:cNvPr id="177" name="Google Shape;177;p26"/>
          <p:cNvSpPr txBox="1"/>
          <p:nvPr/>
        </p:nvSpPr>
        <p:spPr>
          <a:xfrm>
            <a:off x="342900" y="4729925"/>
            <a:ext cx="6178800" cy="22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t>Source: </a:t>
            </a:r>
            <a:r>
              <a:rPr b="1" lang="en" sz="800"/>
              <a:t>https://threatpost.com/fda-software-failures-responsible-24-all-medical-device-recalls-062012/76720/</a:t>
            </a:r>
            <a:endParaRPr b="1" sz="800"/>
          </a:p>
        </p:txBody>
      </p:sp>
      <p:pic>
        <p:nvPicPr>
          <p:cNvPr id="178" name="Google Shape;178;p26"/>
          <p:cNvPicPr preferRelativeResize="0"/>
          <p:nvPr/>
        </p:nvPicPr>
        <p:blipFill>
          <a:blip r:embed="rId6">
            <a:alphaModFix/>
          </a:blip>
          <a:stretch>
            <a:fillRect/>
          </a:stretch>
        </p:blipFill>
        <p:spPr>
          <a:xfrm>
            <a:off x="1491637" y="1035400"/>
            <a:ext cx="5580226" cy="3694500"/>
          </a:xfrm>
          <a:prstGeom prst="rect">
            <a:avLst/>
          </a:prstGeom>
          <a:noFill/>
          <a:ln>
            <a:noFill/>
          </a:ln>
          <a:effectLst>
            <a:outerShdw blurRad="571500" rotWithShape="0" algn="bl" dir="3600000" dist="76200">
              <a:srgbClr val="000000">
                <a:alpha val="20000"/>
              </a:srgbClr>
            </a:outerShdw>
          </a:effectLst>
        </p:spPr>
      </p:pic>
      <p:sp>
        <p:nvSpPr>
          <p:cNvPr id="179" name="Google Shape;179;p26"/>
          <p:cNvSpPr txBox="1"/>
          <p:nvPr/>
        </p:nvSpPr>
        <p:spPr>
          <a:xfrm rot="2575">
            <a:off x="5175275" y="1485549"/>
            <a:ext cx="801000" cy="3207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1600">
                <a:solidFill>
                  <a:srgbClr val="FF0000"/>
                </a:solidFill>
                <a:latin typeface="Roboto"/>
                <a:ea typeface="Roboto"/>
                <a:cs typeface="Roboto"/>
                <a:sym typeface="Roboto"/>
              </a:rPr>
              <a:t>YOUR</a:t>
            </a:r>
            <a:endParaRPr b="1" sz="1600">
              <a:solidFill>
                <a:srgbClr val="FF0000"/>
              </a:solidFill>
              <a:latin typeface="Roboto"/>
              <a:ea typeface="Roboto"/>
              <a:cs typeface="Roboto"/>
              <a:sym typeface="Roboto"/>
            </a:endParaRPr>
          </a:p>
        </p:txBody>
      </p:sp>
      <p:sp>
        <p:nvSpPr>
          <p:cNvPr id="180" name="Google Shape;180;p26"/>
          <p:cNvSpPr txBox="1"/>
          <p:nvPr/>
        </p:nvSpPr>
        <p:spPr>
          <a:xfrm rot="-1002">
            <a:off x="1491625" y="1806701"/>
            <a:ext cx="1029600" cy="2829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1600">
                <a:solidFill>
                  <a:srgbClr val="FF0000"/>
                </a:solidFill>
                <a:latin typeface="Roboto"/>
                <a:ea typeface="Roboto"/>
                <a:cs typeface="Roboto"/>
                <a:sym typeface="Roboto"/>
              </a:rPr>
              <a:t>COMPANY</a:t>
            </a:r>
            <a:endParaRPr b="1" sz="1600">
              <a:solidFill>
                <a:srgbClr val="FF0000"/>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par>
                                <p:cTn fill="hold" nodeType="with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par>
                                <p:cTn fill="hold" nodeType="withEffect" presetClass="exit" presetID="10" presetSubtype="0">
                                  <p:stCondLst>
                                    <p:cond delay="0"/>
                                  </p:stCondLst>
                                  <p:childTnLst>
                                    <p:animEffect filter="fade" transition="out">
                                      <p:cBhvr>
                                        <p:cTn dur="1000"/>
                                        <p:tgtEl>
                                          <p:spTgt spid="170"/>
                                        </p:tgtEl>
                                      </p:cBhvr>
                                    </p:animEffect>
                                    <p:set>
                                      <p:cBhvr>
                                        <p:cTn dur="1" fill="hold">
                                          <p:stCondLst>
                                            <p:cond delay="1000"/>
                                          </p:stCondLst>
                                        </p:cTn>
                                        <p:tgtEl>
                                          <p:spTgt spid="170"/>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74"/>
                                        </p:tgtEl>
                                      </p:cBhvr>
                                    </p:animEffect>
                                    <p:set>
                                      <p:cBhvr>
                                        <p:cTn dur="1" fill="hold">
                                          <p:stCondLst>
                                            <p:cond delay="1000"/>
                                          </p:stCondLst>
                                        </p:cTn>
                                        <p:tgtEl>
                                          <p:spTgt spid="17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par>
                                <p:cTn fill="hold" nodeType="withEffect" presetClass="exit" presetID="10" presetSubtype="0">
                                  <p:stCondLst>
                                    <p:cond delay="0"/>
                                  </p:stCondLst>
                                  <p:childTnLst>
                                    <p:animEffect filter="fade" transition="out">
                                      <p:cBhvr>
                                        <p:cTn dur="1000"/>
                                        <p:tgtEl>
                                          <p:spTgt spid="171"/>
                                        </p:tgtEl>
                                      </p:cBhvr>
                                    </p:animEffect>
                                    <p:set>
                                      <p:cBhvr>
                                        <p:cTn dur="1" fill="hold">
                                          <p:stCondLst>
                                            <p:cond delay="1000"/>
                                          </p:stCondLst>
                                        </p:cTn>
                                        <p:tgtEl>
                                          <p:spTgt spid="171"/>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76"/>
                                        </p:tgtEl>
                                      </p:cBhvr>
                                    </p:animEffect>
                                    <p:set>
                                      <p:cBhvr>
                                        <p:cTn dur="1" fill="hold">
                                          <p:stCondLst>
                                            <p:cond delay="1000"/>
                                          </p:stCondLst>
                                        </p:cTn>
                                        <p:tgtEl>
                                          <p:spTgt spid="17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par>
                                <p:cTn fill="hold" nodeType="withEffect" presetClass="exit" presetID="10" presetSubtype="0">
                                  <p:stCondLst>
                                    <p:cond delay="0"/>
                                  </p:stCondLst>
                                  <p:childTnLst>
                                    <p:animEffect filter="fade" transition="out">
                                      <p:cBhvr>
                                        <p:cTn dur="1000"/>
                                        <p:tgtEl>
                                          <p:spTgt spid="175"/>
                                        </p:tgtEl>
                                      </p:cBhvr>
                                    </p:animEffect>
                                    <p:set>
                                      <p:cBhvr>
                                        <p:cTn dur="1" fill="hold">
                                          <p:stCondLst>
                                            <p:cond delay="1000"/>
                                          </p:stCondLst>
                                        </p:cTn>
                                        <p:tgtEl>
                                          <p:spTgt spid="175"/>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77"/>
                                        </p:tgtEl>
                                      </p:cBhvr>
                                    </p:animEffect>
                                    <p:set>
                                      <p:cBhvr>
                                        <p:cTn dur="1" fill="hold">
                                          <p:stCondLst>
                                            <p:cond delay="1000"/>
                                          </p:stCondLst>
                                        </p:cTn>
                                        <p:tgtEl>
                                          <p:spTgt spid="17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par>
                                <p:cTn fill="hold" nodeType="with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par>
                                <p:cTn fill="hold" nodeType="withEffect" presetClass="exit" presetID="10" presetSubtype="0">
                                  <p:stCondLst>
                                    <p:cond delay="0"/>
                                  </p:stCondLst>
                                  <p:childTnLst>
                                    <p:animEffect filter="fade" transition="out">
                                      <p:cBhvr>
                                        <p:cTn dur="1000"/>
                                        <p:tgtEl>
                                          <p:spTgt spid="173"/>
                                        </p:tgtEl>
                                      </p:cBhvr>
                                    </p:animEffect>
                                    <p:set>
                                      <p:cBhvr>
                                        <p:cTn dur="1" fill="hold">
                                          <p:stCondLst>
                                            <p:cond delay="1000"/>
                                          </p:stCondLst>
                                        </p:cTn>
                                        <p:tgtEl>
                                          <p:spTgt spid="17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84" name="Shape 184"/>
        <p:cNvGrpSpPr/>
        <p:nvPr/>
      </p:nvGrpSpPr>
      <p:grpSpPr>
        <a:xfrm>
          <a:off x="0" y="0"/>
          <a:ext cx="0" cy="0"/>
          <a:chOff x="0" y="0"/>
          <a:chExt cx="0" cy="0"/>
        </a:xfrm>
      </p:grpSpPr>
      <p:sp>
        <p:nvSpPr>
          <p:cNvPr id="185" name="Google Shape;185;p27"/>
          <p:cNvSpPr txBox="1"/>
          <p:nvPr>
            <p:ph idx="1" type="body"/>
          </p:nvPr>
        </p:nvSpPr>
        <p:spPr>
          <a:xfrm>
            <a:off x="3175478" y="2010408"/>
            <a:ext cx="2793000" cy="267900"/>
          </a:xfrm>
          <a:prstGeom prst="rect">
            <a:avLst/>
          </a:prstGeom>
          <a:solidFill>
            <a:srgbClr val="FFFFFF"/>
          </a:solid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chemeClr val="lt1"/>
                </a:solidFill>
                <a:latin typeface="Roboto"/>
                <a:ea typeface="Roboto"/>
                <a:cs typeface="Roboto"/>
                <a:sym typeface="Roboto"/>
              </a:rPr>
              <a:t>How do commit policies work?</a:t>
            </a:r>
            <a:endParaRPr sz="500">
              <a:solidFill>
                <a:schemeClr val="lt1"/>
              </a:solidFill>
              <a:latin typeface="Roboto"/>
              <a:ea typeface="Roboto"/>
              <a:cs typeface="Roboto"/>
              <a:sym typeface="Roboto"/>
            </a:endParaRPr>
          </a:p>
        </p:txBody>
      </p:sp>
      <p:sp>
        <p:nvSpPr>
          <p:cNvPr id="186" name="Google Shape;186;p27"/>
          <p:cNvSpPr txBox="1"/>
          <p:nvPr>
            <p:ph idx="2" type="body"/>
          </p:nvPr>
        </p:nvSpPr>
        <p:spPr>
          <a:xfrm>
            <a:off x="3175450" y="2845973"/>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Installing commit policies</a:t>
            </a:r>
            <a:endParaRPr sz="1100">
              <a:solidFill>
                <a:srgbClr val="FFFFFF"/>
              </a:solidFill>
              <a:latin typeface="Roboto"/>
              <a:ea typeface="Roboto"/>
              <a:cs typeface="Roboto"/>
              <a:sym typeface="Roboto"/>
            </a:endParaRPr>
          </a:p>
        </p:txBody>
      </p:sp>
      <p:sp>
        <p:nvSpPr>
          <p:cNvPr id="187" name="Google Shape;187;p27"/>
          <p:cNvSpPr txBox="1"/>
          <p:nvPr>
            <p:ph idx="3" type="body"/>
          </p:nvPr>
        </p:nvSpPr>
        <p:spPr>
          <a:xfrm>
            <a:off x="3175450" y="3696721"/>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Introducing commit policies to your team</a:t>
            </a:r>
            <a:endParaRPr sz="500">
              <a:solidFill>
                <a:srgbClr val="FFFFFF"/>
              </a:solidFill>
              <a:latin typeface="Roboto"/>
              <a:ea typeface="Roboto"/>
              <a:cs typeface="Roboto"/>
              <a:sym typeface="Roboto"/>
            </a:endParaRPr>
          </a:p>
        </p:txBody>
      </p:sp>
      <p:sp>
        <p:nvSpPr>
          <p:cNvPr id="188" name="Google Shape;188;p27"/>
          <p:cNvSpPr txBox="1"/>
          <p:nvPr>
            <p:ph idx="4" type="body"/>
          </p:nvPr>
        </p:nvSpPr>
        <p:spPr>
          <a:xfrm>
            <a:off x="3175562" y="2420605"/>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Defining commit policies</a:t>
            </a:r>
            <a:endParaRPr sz="1100">
              <a:solidFill>
                <a:srgbClr val="FFFFFF"/>
              </a:solidFill>
              <a:latin typeface="Roboto"/>
              <a:ea typeface="Roboto"/>
              <a:cs typeface="Roboto"/>
              <a:sym typeface="Roboto"/>
            </a:endParaRPr>
          </a:p>
        </p:txBody>
      </p:sp>
      <p:sp>
        <p:nvSpPr>
          <p:cNvPr id="189" name="Google Shape;189;p27"/>
          <p:cNvSpPr txBox="1"/>
          <p:nvPr>
            <p:ph idx="5" type="body"/>
          </p:nvPr>
        </p:nvSpPr>
        <p:spPr>
          <a:xfrm>
            <a:off x="3175453" y="1600208"/>
            <a:ext cx="2793000" cy="267900"/>
          </a:xfrm>
          <a:prstGeom prst="rect">
            <a:avLst/>
          </a:prstGeom>
          <a:solidFill>
            <a:schemeClr val="lt1"/>
          </a:solid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Why do you need commit policies?</a:t>
            </a:r>
            <a:endParaRPr sz="500">
              <a:solidFill>
                <a:srgbClr val="FFFFFF"/>
              </a:solidFill>
              <a:latin typeface="Roboto"/>
              <a:ea typeface="Roboto"/>
              <a:cs typeface="Roboto"/>
              <a:sym typeface="Roboto"/>
            </a:endParaRPr>
          </a:p>
        </p:txBody>
      </p:sp>
      <p:sp>
        <p:nvSpPr>
          <p:cNvPr id="190" name="Google Shape;190;p27"/>
          <p:cNvSpPr txBox="1"/>
          <p:nvPr>
            <p:ph idx="6" type="body"/>
          </p:nvPr>
        </p:nvSpPr>
        <p:spPr>
          <a:xfrm>
            <a:off x="1075575" y="469575"/>
            <a:ext cx="7032600" cy="719700"/>
          </a:xfrm>
          <a:prstGeom prst="rect">
            <a:avLst/>
          </a:prstGeom>
          <a:noFill/>
          <a:ln>
            <a:noFill/>
          </a:ln>
        </p:spPr>
        <p:txBody>
          <a:bodyPr anchorCtr="0" anchor="ctr" bIns="6700" lIns="6700" spcFirstLastPara="1" rIns="6700" wrap="square" tIns="6700">
            <a:noAutofit/>
          </a:bodyPr>
          <a:lstStyle/>
          <a:p>
            <a:pPr indent="0" lvl="0" marL="0" rtl="0" algn="ctr">
              <a:lnSpc>
                <a:spcPct val="150000"/>
              </a:lnSpc>
              <a:spcBef>
                <a:spcPts val="700"/>
              </a:spcBef>
              <a:spcAft>
                <a:spcPts val="0"/>
              </a:spcAft>
              <a:buClr>
                <a:schemeClr val="dk1"/>
              </a:buClr>
              <a:buSzPts val="1100"/>
              <a:buFont typeface="Arial"/>
              <a:buNone/>
            </a:pPr>
            <a:r>
              <a:rPr b="1" lang="en" sz="2300">
                <a:solidFill>
                  <a:srgbClr val="FFFFFF"/>
                </a:solidFill>
                <a:latin typeface="Roboto"/>
                <a:ea typeface="Roboto"/>
                <a:cs typeface="Roboto"/>
                <a:sym typeface="Roboto"/>
              </a:rPr>
              <a:t>How commit policies enable </a:t>
            </a:r>
            <a:endParaRPr b="1" sz="2300">
              <a:solidFill>
                <a:srgbClr val="FFFFFF"/>
              </a:solidFill>
              <a:latin typeface="Roboto"/>
              <a:ea typeface="Roboto"/>
              <a:cs typeface="Roboto"/>
              <a:sym typeface="Roboto"/>
            </a:endParaRPr>
          </a:p>
          <a:p>
            <a:pPr indent="0" lvl="0" marL="0" rtl="0" algn="ctr">
              <a:lnSpc>
                <a:spcPct val="150000"/>
              </a:lnSpc>
              <a:spcBef>
                <a:spcPts val="700"/>
              </a:spcBef>
              <a:spcAft>
                <a:spcPts val="200"/>
              </a:spcAft>
              <a:buClr>
                <a:schemeClr val="dk1"/>
              </a:buClr>
              <a:buSzPts val="1100"/>
              <a:buFont typeface="Arial"/>
              <a:buNone/>
            </a:pPr>
            <a:r>
              <a:rPr b="1" lang="en" sz="2300">
                <a:solidFill>
                  <a:srgbClr val="FFFFFF"/>
                </a:solidFill>
                <a:latin typeface="Roboto"/>
                <a:ea typeface="Roboto"/>
                <a:cs typeface="Roboto"/>
                <a:sym typeface="Roboto"/>
              </a:rPr>
              <a:t>end-to-end traceability and faster code reviews</a:t>
            </a:r>
            <a:endParaRPr b="1" sz="2300">
              <a:solidFill>
                <a:srgbClr val="FFFFFF"/>
              </a:solidFill>
              <a:latin typeface="Roboto"/>
              <a:ea typeface="Roboto"/>
              <a:cs typeface="Roboto"/>
              <a:sym typeface="Roboto"/>
            </a:endParaRPr>
          </a:p>
        </p:txBody>
      </p:sp>
      <p:sp>
        <p:nvSpPr>
          <p:cNvPr id="191" name="Google Shape;191;p27"/>
          <p:cNvSpPr txBox="1"/>
          <p:nvPr>
            <p:ph idx="7" type="body"/>
          </p:nvPr>
        </p:nvSpPr>
        <p:spPr>
          <a:xfrm>
            <a:off x="3175550" y="3271346"/>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Commit policies in </a:t>
            </a:r>
            <a:r>
              <a:rPr lang="en" sz="1100">
                <a:solidFill>
                  <a:srgbClr val="FFFFFF"/>
                </a:solidFill>
                <a:latin typeface="Roboto"/>
                <a:ea typeface="Roboto"/>
                <a:cs typeface="Roboto"/>
                <a:sym typeface="Roboto"/>
              </a:rPr>
              <a:t>any </a:t>
            </a:r>
            <a:r>
              <a:rPr lang="en" sz="1100">
                <a:solidFill>
                  <a:srgbClr val="FFFFFF"/>
                </a:solidFill>
                <a:latin typeface="Roboto"/>
                <a:ea typeface="Roboto"/>
                <a:cs typeface="Roboto"/>
                <a:sym typeface="Roboto"/>
              </a:rPr>
              <a:t>environment</a:t>
            </a:r>
            <a:endParaRPr sz="1100">
              <a:solidFill>
                <a:srgbClr val="FFFFFF"/>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pic>
        <p:nvPicPr>
          <p:cNvPr id="196" name="Google Shape;196;p28"/>
          <p:cNvPicPr preferRelativeResize="0"/>
          <p:nvPr/>
        </p:nvPicPr>
        <p:blipFill rotWithShape="1">
          <a:blip r:embed="rId3">
            <a:alphaModFix/>
          </a:blip>
          <a:srcRect b="12095" l="0" r="0" t="0"/>
          <a:stretch/>
        </p:blipFill>
        <p:spPr>
          <a:xfrm>
            <a:off x="456575" y="3004888"/>
            <a:ext cx="1198350" cy="924825"/>
          </a:xfrm>
          <a:prstGeom prst="rect">
            <a:avLst/>
          </a:prstGeom>
          <a:noFill/>
          <a:ln>
            <a:noFill/>
          </a:ln>
        </p:spPr>
      </p:pic>
      <p:sp>
        <p:nvSpPr>
          <p:cNvPr id="197" name="Google Shape;197;p28"/>
          <p:cNvSpPr/>
          <p:nvPr/>
        </p:nvSpPr>
        <p:spPr>
          <a:xfrm>
            <a:off x="7489075" y="2877625"/>
            <a:ext cx="971100" cy="1052100"/>
          </a:xfrm>
          <a:prstGeom prst="can">
            <a:avLst>
              <a:gd fmla="val 2500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8"/>
          <p:cNvSpPr/>
          <p:nvPr/>
        </p:nvSpPr>
        <p:spPr>
          <a:xfrm>
            <a:off x="2984550" y="1047213"/>
            <a:ext cx="3174900" cy="12840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8"/>
          <p:cNvSpPr txBox="1"/>
          <p:nvPr>
            <p:ph idx="1" type="body"/>
          </p:nvPr>
        </p:nvSpPr>
        <p:spPr>
          <a:xfrm>
            <a:off x="342900" y="252956"/>
            <a:ext cx="7877700" cy="321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58AEE1"/>
              </a:buClr>
              <a:buSzPts val="2300"/>
              <a:buFont typeface="Arial"/>
              <a:buNone/>
            </a:pPr>
            <a:r>
              <a:rPr b="1" lang="en" sz="2700">
                <a:solidFill>
                  <a:schemeClr val="lt1"/>
                </a:solidFill>
                <a:latin typeface="Roboto"/>
                <a:ea typeface="Roboto"/>
                <a:cs typeface="Roboto"/>
                <a:sym typeface="Roboto"/>
              </a:rPr>
              <a:t>How do commit policies work?</a:t>
            </a:r>
            <a:endParaRPr b="1" sz="2700">
              <a:solidFill>
                <a:schemeClr val="lt1"/>
              </a:solidFill>
              <a:latin typeface="Roboto"/>
              <a:ea typeface="Roboto"/>
              <a:cs typeface="Roboto"/>
              <a:sym typeface="Roboto"/>
            </a:endParaRPr>
          </a:p>
        </p:txBody>
      </p:sp>
      <p:sp>
        <p:nvSpPr>
          <p:cNvPr id="200" name="Google Shape;200;p28"/>
          <p:cNvSpPr txBox="1"/>
          <p:nvPr/>
        </p:nvSpPr>
        <p:spPr>
          <a:xfrm>
            <a:off x="342900" y="644000"/>
            <a:ext cx="83916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The commit verification process</a:t>
            </a:r>
            <a:endParaRPr sz="1400">
              <a:solidFill>
                <a:schemeClr val="dk2"/>
              </a:solidFill>
              <a:latin typeface="Roboto"/>
              <a:ea typeface="Roboto"/>
              <a:cs typeface="Roboto"/>
              <a:sym typeface="Roboto"/>
            </a:endParaRPr>
          </a:p>
        </p:txBody>
      </p:sp>
      <p:sp>
        <p:nvSpPr>
          <p:cNvPr id="201" name="Google Shape;201;p28"/>
          <p:cNvSpPr txBox="1"/>
          <p:nvPr/>
        </p:nvSpPr>
        <p:spPr>
          <a:xfrm>
            <a:off x="540050" y="3138463"/>
            <a:ext cx="1031400" cy="53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Roboto"/>
                <a:ea typeface="Roboto"/>
                <a:cs typeface="Roboto"/>
                <a:sym typeface="Roboto"/>
              </a:rPr>
              <a:t>Developer machine</a:t>
            </a:r>
            <a:endParaRPr sz="1200">
              <a:latin typeface="Roboto"/>
              <a:ea typeface="Roboto"/>
              <a:cs typeface="Roboto"/>
              <a:sym typeface="Roboto"/>
            </a:endParaRPr>
          </a:p>
        </p:txBody>
      </p:sp>
      <p:cxnSp>
        <p:nvCxnSpPr>
          <p:cNvPr id="202" name="Google Shape;202;p28"/>
          <p:cNvCxnSpPr>
            <a:endCxn id="203" idx="1"/>
          </p:cNvCxnSpPr>
          <p:nvPr/>
        </p:nvCxnSpPr>
        <p:spPr>
          <a:xfrm>
            <a:off x="1573200" y="3684363"/>
            <a:ext cx="1615200" cy="0"/>
          </a:xfrm>
          <a:prstGeom prst="straightConnector1">
            <a:avLst/>
          </a:prstGeom>
          <a:noFill/>
          <a:ln cap="flat" cmpd="sng" w="28575">
            <a:solidFill>
              <a:schemeClr val="dk2"/>
            </a:solidFill>
            <a:prstDash val="solid"/>
            <a:round/>
            <a:headEnd len="med" w="med" type="none"/>
            <a:tailEnd len="med" w="med" type="triangle"/>
          </a:ln>
        </p:spPr>
      </p:cxnSp>
      <p:sp>
        <p:nvSpPr>
          <p:cNvPr id="203" name="Google Shape;203;p28"/>
          <p:cNvSpPr/>
          <p:nvPr/>
        </p:nvSpPr>
        <p:spPr>
          <a:xfrm>
            <a:off x="3188400" y="3468963"/>
            <a:ext cx="2767200" cy="4308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Roboto"/>
                <a:ea typeface="Roboto"/>
                <a:cs typeface="Roboto"/>
                <a:sym typeface="Roboto"/>
              </a:rPr>
              <a:t>Commit Policy</a:t>
            </a:r>
            <a:endParaRPr sz="1200">
              <a:latin typeface="Roboto"/>
              <a:ea typeface="Roboto"/>
              <a:cs typeface="Roboto"/>
              <a:sym typeface="Roboto"/>
            </a:endParaRPr>
          </a:p>
          <a:p>
            <a:pPr indent="0" lvl="0" marL="0" rtl="0" algn="ctr">
              <a:spcBef>
                <a:spcPts val="0"/>
              </a:spcBef>
              <a:spcAft>
                <a:spcPts val="0"/>
              </a:spcAft>
              <a:buNone/>
            </a:pPr>
            <a:r>
              <a:rPr lang="en" sz="1200">
                <a:latin typeface="Roboto"/>
                <a:ea typeface="Roboto"/>
                <a:cs typeface="Roboto"/>
                <a:sym typeface="Roboto"/>
              </a:rPr>
              <a:t>hook script</a:t>
            </a:r>
            <a:endParaRPr sz="1200">
              <a:latin typeface="Roboto"/>
              <a:ea typeface="Roboto"/>
              <a:cs typeface="Roboto"/>
              <a:sym typeface="Roboto"/>
            </a:endParaRPr>
          </a:p>
        </p:txBody>
      </p:sp>
      <p:sp>
        <p:nvSpPr>
          <p:cNvPr id="204" name="Google Shape;204;p28"/>
          <p:cNvSpPr/>
          <p:nvPr/>
        </p:nvSpPr>
        <p:spPr>
          <a:xfrm>
            <a:off x="3057600" y="1723925"/>
            <a:ext cx="3028800" cy="430800"/>
          </a:xfrm>
          <a:prstGeom prst="roundRect">
            <a:avLst>
              <a:gd fmla="val 16667" name="adj"/>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457200" lvl="0" marL="0" rtl="0" algn="l">
              <a:spcBef>
                <a:spcPts val="0"/>
              </a:spcBef>
              <a:spcAft>
                <a:spcPts val="0"/>
              </a:spcAft>
              <a:buNone/>
            </a:pPr>
            <a:r>
              <a:rPr lang="en">
                <a:latin typeface="Roboto"/>
                <a:ea typeface="Roboto"/>
                <a:cs typeface="Roboto"/>
                <a:sym typeface="Roboto"/>
              </a:rPr>
              <a:t>Better </a:t>
            </a:r>
            <a:r>
              <a:rPr lang="en">
                <a:latin typeface="Roboto"/>
                <a:ea typeface="Roboto"/>
                <a:cs typeface="Roboto"/>
                <a:sym typeface="Roboto"/>
              </a:rPr>
              <a:t>Commit Policy for Jira</a:t>
            </a:r>
            <a:endParaRPr>
              <a:latin typeface="Roboto"/>
              <a:ea typeface="Roboto"/>
              <a:cs typeface="Roboto"/>
              <a:sym typeface="Roboto"/>
            </a:endParaRPr>
          </a:p>
        </p:txBody>
      </p:sp>
      <p:pic>
        <p:nvPicPr>
          <p:cNvPr id="205" name="Google Shape;205;p28"/>
          <p:cNvPicPr preferRelativeResize="0"/>
          <p:nvPr/>
        </p:nvPicPr>
        <p:blipFill>
          <a:blip r:embed="rId4">
            <a:alphaModFix/>
          </a:blip>
          <a:stretch>
            <a:fillRect/>
          </a:stretch>
        </p:blipFill>
        <p:spPr>
          <a:xfrm>
            <a:off x="3167675" y="1772025"/>
            <a:ext cx="351150" cy="351150"/>
          </a:xfrm>
          <a:prstGeom prst="rect">
            <a:avLst/>
          </a:prstGeom>
          <a:noFill/>
          <a:ln>
            <a:noFill/>
          </a:ln>
        </p:spPr>
      </p:pic>
      <p:sp>
        <p:nvSpPr>
          <p:cNvPr id="206" name="Google Shape;206;p28"/>
          <p:cNvSpPr txBox="1"/>
          <p:nvPr/>
        </p:nvSpPr>
        <p:spPr>
          <a:xfrm rot="-1140">
            <a:off x="2001550" y="4138237"/>
            <a:ext cx="1809300" cy="35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0000"/>
                </a:solidFill>
                <a:latin typeface="Roboto"/>
                <a:ea typeface="Roboto"/>
                <a:cs typeface="Roboto"/>
                <a:sym typeface="Roboto"/>
              </a:rPr>
              <a:t>Commit r</a:t>
            </a:r>
            <a:r>
              <a:rPr b="1" lang="en" sz="1200">
                <a:solidFill>
                  <a:srgbClr val="FF0000"/>
                </a:solidFill>
                <a:latin typeface="Roboto"/>
                <a:ea typeface="Roboto"/>
                <a:cs typeface="Roboto"/>
                <a:sym typeface="Roboto"/>
              </a:rPr>
              <a:t>ejected with descriptive message</a:t>
            </a:r>
            <a:endParaRPr b="1" sz="1200">
              <a:solidFill>
                <a:srgbClr val="FF0000"/>
              </a:solidFill>
              <a:latin typeface="Roboto"/>
              <a:ea typeface="Roboto"/>
              <a:cs typeface="Roboto"/>
              <a:sym typeface="Roboto"/>
            </a:endParaRPr>
          </a:p>
        </p:txBody>
      </p:sp>
      <p:sp>
        <p:nvSpPr>
          <p:cNvPr id="207" name="Google Shape;207;p28"/>
          <p:cNvSpPr txBox="1"/>
          <p:nvPr/>
        </p:nvSpPr>
        <p:spPr>
          <a:xfrm rot="-1294">
            <a:off x="5773325" y="4168214"/>
            <a:ext cx="1593900" cy="2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38761D"/>
                </a:solidFill>
                <a:latin typeface="Roboto"/>
                <a:ea typeface="Roboto"/>
                <a:cs typeface="Roboto"/>
                <a:sym typeface="Roboto"/>
              </a:rPr>
              <a:t>Successful commit</a:t>
            </a:r>
            <a:endParaRPr b="1" sz="1200">
              <a:solidFill>
                <a:srgbClr val="38761D"/>
              </a:solidFill>
              <a:latin typeface="Roboto"/>
              <a:ea typeface="Roboto"/>
              <a:cs typeface="Roboto"/>
              <a:sym typeface="Roboto"/>
            </a:endParaRPr>
          </a:p>
        </p:txBody>
      </p:sp>
      <p:sp>
        <p:nvSpPr>
          <p:cNvPr id="208" name="Google Shape;208;p28"/>
          <p:cNvSpPr txBox="1"/>
          <p:nvPr/>
        </p:nvSpPr>
        <p:spPr>
          <a:xfrm>
            <a:off x="7368175" y="3155125"/>
            <a:ext cx="12129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Roboto"/>
                <a:ea typeface="Roboto"/>
                <a:cs typeface="Roboto"/>
                <a:sym typeface="Roboto"/>
              </a:rPr>
              <a:t>Target</a:t>
            </a:r>
            <a:endParaRPr sz="1200">
              <a:latin typeface="Roboto"/>
              <a:ea typeface="Roboto"/>
              <a:cs typeface="Roboto"/>
              <a:sym typeface="Roboto"/>
            </a:endParaRPr>
          </a:p>
          <a:p>
            <a:pPr indent="0" lvl="0" marL="0" rtl="0" algn="ctr">
              <a:spcBef>
                <a:spcPts val="0"/>
              </a:spcBef>
              <a:spcAft>
                <a:spcPts val="0"/>
              </a:spcAft>
              <a:buNone/>
            </a:pPr>
            <a:r>
              <a:rPr lang="en" sz="1200">
                <a:latin typeface="Roboto"/>
                <a:ea typeface="Roboto"/>
                <a:cs typeface="Roboto"/>
                <a:sym typeface="Roboto"/>
              </a:rPr>
              <a:t>repository</a:t>
            </a:r>
            <a:endParaRPr sz="1200">
              <a:latin typeface="Roboto"/>
              <a:ea typeface="Roboto"/>
              <a:cs typeface="Roboto"/>
              <a:sym typeface="Roboto"/>
            </a:endParaRPr>
          </a:p>
        </p:txBody>
      </p:sp>
      <p:sp>
        <p:nvSpPr>
          <p:cNvPr id="209" name="Google Shape;209;p28"/>
          <p:cNvSpPr txBox="1"/>
          <p:nvPr/>
        </p:nvSpPr>
        <p:spPr>
          <a:xfrm rot="-1527">
            <a:off x="1654923" y="3392884"/>
            <a:ext cx="1351200" cy="2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latin typeface="Roboto"/>
                <a:ea typeface="Roboto"/>
                <a:cs typeface="Roboto"/>
                <a:sym typeface="Roboto"/>
              </a:rPr>
              <a:t>C</a:t>
            </a:r>
            <a:r>
              <a:rPr b="1" lang="en" sz="1000">
                <a:latin typeface="Roboto"/>
                <a:ea typeface="Roboto"/>
                <a:cs typeface="Roboto"/>
                <a:sym typeface="Roboto"/>
              </a:rPr>
              <a:t>ommited changes</a:t>
            </a:r>
            <a:endParaRPr b="1" sz="1000">
              <a:latin typeface="Roboto"/>
              <a:ea typeface="Roboto"/>
              <a:cs typeface="Roboto"/>
              <a:sym typeface="Roboto"/>
            </a:endParaRPr>
          </a:p>
        </p:txBody>
      </p:sp>
      <p:sp>
        <p:nvSpPr>
          <p:cNvPr id="210" name="Google Shape;210;p28"/>
          <p:cNvSpPr txBox="1"/>
          <p:nvPr/>
        </p:nvSpPr>
        <p:spPr>
          <a:xfrm rot="-1341">
            <a:off x="1721137" y="2651858"/>
            <a:ext cx="1538100" cy="496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000">
                <a:latin typeface="Roboto"/>
                <a:ea typeface="Roboto"/>
                <a:cs typeface="Roboto"/>
                <a:sym typeface="Roboto"/>
              </a:rPr>
              <a:t>C</a:t>
            </a:r>
            <a:r>
              <a:rPr b="1" lang="en" sz="1000">
                <a:latin typeface="Roboto"/>
                <a:ea typeface="Roboto"/>
                <a:cs typeface="Roboto"/>
                <a:sym typeface="Roboto"/>
              </a:rPr>
              <a:t>hanges sent to Jira for verification</a:t>
            </a:r>
            <a:endParaRPr b="1" sz="1000">
              <a:latin typeface="Roboto"/>
              <a:ea typeface="Roboto"/>
              <a:cs typeface="Roboto"/>
              <a:sym typeface="Roboto"/>
            </a:endParaRPr>
          </a:p>
        </p:txBody>
      </p:sp>
      <p:cxnSp>
        <p:nvCxnSpPr>
          <p:cNvPr id="211" name="Google Shape;211;p28"/>
          <p:cNvCxnSpPr>
            <a:stCxn id="203" idx="0"/>
            <a:endCxn id="198" idx="2"/>
          </p:cNvCxnSpPr>
          <p:nvPr/>
        </p:nvCxnSpPr>
        <p:spPr>
          <a:xfrm rot="10800000">
            <a:off x="4572000" y="2331063"/>
            <a:ext cx="0" cy="1137900"/>
          </a:xfrm>
          <a:prstGeom prst="straightConnector1">
            <a:avLst/>
          </a:prstGeom>
          <a:noFill/>
          <a:ln cap="flat" cmpd="sng" w="28575">
            <a:solidFill>
              <a:srgbClr val="38761D"/>
            </a:solidFill>
            <a:prstDash val="solid"/>
            <a:round/>
            <a:headEnd len="med" w="med" type="triangle"/>
            <a:tailEnd len="med" w="med" type="none"/>
          </a:ln>
        </p:spPr>
      </p:cxnSp>
      <p:sp>
        <p:nvSpPr>
          <p:cNvPr id="212" name="Google Shape;212;p28"/>
          <p:cNvSpPr txBox="1"/>
          <p:nvPr/>
        </p:nvSpPr>
        <p:spPr>
          <a:xfrm rot="-1647">
            <a:off x="4605612" y="2733407"/>
            <a:ext cx="1252500" cy="2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rgbClr val="38761D"/>
                </a:solidFill>
                <a:latin typeface="Roboto"/>
                <a:ea typeface="Roboto"/>
                <a:cs typeface="Roboto"/>
                <a:sym typeface="Roboto"/>
              </a:rPr>
              <a:t>A</a:t>
            </a:r>
            <a:r>
              <a:rPr b="1" lang="en" sz="1000">
                <a:solidFill>
                  <a:srgbClr val="38761D"/>
                </a:solidFill>
                <a:latin typeface="Roboto"/>
                <a:ea typeface="Roboto"/>
                <a:cs typeface="Roboto"/>
                <a:sym typeface="Roboto"/>
              </a:rPr>
              <a:t>ccepted c</a:t>
            </a:r>
            <a:r>
              <a:rPr b="1" lang="en" sz="1000">
                <a:solidFill>
                  <a:srgbClr val="38761D"/>
                </a:solidFill>
                <a:latin typeface="Roboto"/>
                <a:ea typeface="Roboto"/>
                <a:cs typeface="Roboto"/>
                <a:sym typeface="Roboto"/>
              </a:rPr>
              <a:t>hanges </a:t>
            </a:r>
            <a:endParaRPr b="1" sz="1000">
              <a:solidFill>
                <a:srgbClr val="38761D"/>
              </a:solidFill>
              <a:latin typeface="Roboto"/>
              <a:ea typeface="Roboto"/>
              <a:cs typeface="Roboto"/>
              <a:sym typeface="Roboto"/>
            </a:endParaRPr>
          </a:p>
        </p:txBody>
      </p:sp>
      <p:cxnSp>
        <p:nvCxnSpPr>
          <p:cNvPr id="213" name="Google Shape;213;p28"/>
          <p:cNvCxnSpPr>
            <a:stCxn id="203" idx="0"/>
            <a:endCxn id="198" idx="2"/>
          </p:cNvCxnSpPr>
          <p:nvPr/>
        </p:nvCxnSpPr>
        <p:spPr>
          <a:xfrm rot="10800000">
            <a:off x="4572000" y="2331063"/>
            <a:ext cx="0" cy="1137900"/>
          </a:xfrm>
          <a:prstGeom prst="straightConnector1">
            <a:avLst/>
          </a:prstGeom>
          <a:noFill/>
          <a:ln cap="flat" cmpd="sng" w="28575">
            <a:solidFill>
              <a:srgbClr val="FF0000"/>
            </a:solidFill>
            <a:prstDash val="solid"/>
            <a:round/>
            <a:headEnd len="med" w="med" type="triangle"/>
            <a:tailEnd len="med" w="med" type="none"/>
          </a:ln>
        </p:spPr>
      </p:cxnSp>
      <p:sp>
        <p:nvSpPr>
          <p:cNvPr id="214" name="Google Shape;214;p28"/>
          <p:cNvSpPr txBox="1"/>
          <p:nvPr/>
        </p:nvSpPr>
        <p:spPr>
          <a:xfrm>
            <a:off x="3342275" y="2724450"/>
            <a:ext cx="1212900" cy="351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rgbClr val="FF0000"/>
                </a:solidFill>
                <a:latin typeface="Roboto"/>
                <a:ea typeface="Roboto"/>
                <a:cs typeface="Roboto"/>
                <a:sym typeface="Roboto"/>
              </a:rPr>
              <a:t>Rejected c</a:t>
            </a:r>
            <a:r>
              <a:rPr b="1" lang="en" sz="1000">
                <a:solidFill>
                  <a:srgbClr val="FF0000"/>
                </a:solidFill>
                <a:latin typeface="Roboto"/>
                <a:ea typeface="Roboto"/>
                <a:cs typeface="Roboto"/>
                <a:sym typeface="Roboto"/>
              </a:rPr>
              <a:t>hanges</a:t>
            </a:r>
            <a:endParaRPr b="1" sz="1000">
              <a:solidFill>
                <a:srgbClr val="FF0000"/>
              </a:solidFill>
              <a:latin typeface="Roboto"/>
              <a:ea typeface="Roboto"/>
              <a:cs typeface="Roboto"/>
              <a:sym typeface="Roboto"/>
            </a:endParaRPr>
          </a:p>
        </p:txBody>
      </p:sp>
      <p:pic>
        <p:nvPicPr>
          <p:cNvPr id="215" name="Google Shape;215;p28"/>
          <p:cNvPicPr preferRelativeResize="0"/>
          <p:nvPr/>
        </p:nvPicPr>
        <p:blipFill>
          <a:blip r:embed="rId5">
            <a:alphaModFix/>
          </a:blip>
          <a:stretch>
            <a:fillRect/>
          </a:stretch>
        </p:blipFill>
        <p:spPr>
          <a:xfrm>
            <a:off x="4014575" y="1207875"/>
            <a:ext cx="1038608" cy="351900"/>
          </a:xfrm>
          <a:prstGeom prst="rect">
            <a:avLst/>
          </a:prstGeom>
          <a:noFill/>
          <a:ln>
            <a:noFill/>
          </a:ln>
        </p:spPr>
      </p:pic>
      <p:cxnSp>
        <p:nvCxnSpPr>
          <p:cNvPr id="216" name="Google Shape;216;p28"/>
          <p:cNvCxnSpPr/>
          <p:nvPr/>
        </p:nvCxnSpPr>
        <p:spPr>
          <a:xfrm rot="10800000">
            <a:off x="3325475" y="2318875"/>
            <a:ext cx="0" cy="1154400"/>
          </a:xfrm>
          <a:prstGeom prst="straightConnector1">
            <a:avLst/>
          </a:prstGeom>
          <a:noFill/>
          <a:ln cap="flat" cmpd="sng" w="28575">
            <a:solidFill>
              <a:srgbClr val="666666"/>
            </a:solidFill>
            <a:prstDash val="solid"/>
            <a:round/>
            <a:headEnd len="med" w="med" type="none"/>
            <a:tailEnd len="med" w="med" type="triangle"/>
          </a:ln>
        </p:spPr>
      </p:cxnSp>
      <p:cxnSp>
        <p:nvCxnSpPr>
          <p:cNvPr id="217" name="Google Shape;217;p28"/>
          <p:cNvCxnSpPr>
            <a:stCxn id="203" idx="2"/>
            <a:endCxn id="197" idx="3"/>
          </p:cNvCxnSpPr>
          <p:nvPr/>
        </p:nvCxnSpPr>
        <p:spPr>
          <a:xfrm flipH="1" rot="-5400000">
            <a:off x="6258300" y="2213463"/>
            <a:ext cx="30000" cy="3402600"/>
          </a:xfrm>
          <a:prstGeom prst="curvedConnector3">
            <a:avLst>
              <a:gd fmla="val 893625" name="adj1"/>
            </a:avLst>
          </a:prstGeom>
          <a:noFill/>
          <a:ln cap="flat" cmpd="sng" w="28575">
            <a:solidFill>
              <a:srgbClr val="38761D"/>
            </a:solidFill>
            <a:prstDash val="solid"/>
            <a:round/>
            <a:headEnd len="med" w="med" type="none"/>
            <a:tailEnd len="med" w="med" type="triangle"/>
          </a:ln>
        </p:spPr>
      </p:cxnSp>
      <p:cxnSp>
        <p:nvCxnSpPr>
          <p:cNvPr id="218" name="Google Shape;218;p28"/>
          <p:cNvCxnSpPr>
            <a:stCxn id="196" idx="2"/>
            <a:endCxn id="203" idx="2"/>
          </p:cNvCxnSpPr>
          <p:nvPr/>
        </p:nvCxnSpPr>
        <p:spPr>
          <a:xfrm rot="-5400000">
            <a:off x="2798900" y="2156563"/>
            <a:ext cx="30000" cy="3516300"/>
          </a:xfrm>
          <a:prstGeom prst="curvedConnector3">
            <a:avLst>
              <a:gd fmla="val -793750" name="adj1"/>
            </a:avLst>
          </a:prstGeom>
          <a:noFill/>
          <a:ln cap="flat" cmpd="sng" w="28575">
            <a:solidFill>
              <a:srgbClr val="FF0000"/>
            </a:solidFill>
            <a:prstDash val="solid"/>
            <a:round/>
            <a:headEnd len="med" w="med" type="triangl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par>
                                <p:cTn fill="hold" nodeType="with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1000"/>
                                        <p:tgtEl>
                                          <p:spTgt spid="198"/>
                                        </p:tgtEl>
                                      </p:cBhvr>
                                    </p:animEffect>
                                  </p:childTnLst>
                                </p:cTn>
                              </p:par>
                              <p:par>
                                <p:cTn fill="hold" nodeType="with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par>
                                <p:cTn fill="hold" nodeType="with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par>
                                <p:cTn fill="hold" nodeType="with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000"/>
                                        <p:tgtEl>
                                          <p:spTgt spid="1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par>
                                <p:cTn fill="hold" nodeType="with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par>
                                <p:cTn fill="hold" nodeType="with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000"/>
                                        <p:tgtEl>
                                          <p:spTgt spid="2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par>
                                <p:cTn fill="hold" nodeType="with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par>
                                <p:cTn fill="hold" nodeType="with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1000"/>
                                        <p:tgtEl>
                                          <p:spTgt spid="211"/>
                                        </p:tgtEl>
                                      </p:cBhvr>
                                    </p:animEffect>
                                  </p:childTnLst>
                                </p:cTn>
                              </p:par>
                              <p:par>
                                <p:cTn fill="hold" nodeType="with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par>
                                <p:cTn fill="hold" nodeType="with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par>
                                <p:cTn fill="hold" nodeType="withEffect" presetClass="exit" presetID="10" presetSubtype="0">
                                  <p:stCondLst>
                                    <p:cond delay="0"/>
                                  </p:stCondLst>
                                  <p:childTnLst>
                                    <p:animEffect filter="fade" transition="out">
                                      <p:cBhvr>
                                        <p:cTn dur="500"/>
                                        <p:tgtEl>
                                          <p:spTgt spid="213"/>
                                        </p:tgtEl>
                                      </p:cBhvr>
                                    </p:animEffect>
                                    <p:set>
                                      <p:cBhvr>
                                        <p:cTn dur="1" fill="hold">
                                          <p:stCondLst>
                                            <p:cond delay="500"/>
                                          </p:stCondLst>
                                        </p:cTn>
                                        <p:tgtEl>
                                          <p:spTgt spid="213"/>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214"/>
                                        </p:tgtEl>
                                      </p:cBhvr>
                                    </p:animEffect>
                                    <p:set>
                                      <p:cBhvr>
                                        <p:cTn dur="1" fill="hold">
                                          <p:stCondLst>
                                            <p:cond delay="500"/>
                                          </p:stCondLst>
                                        </p:cTn>
                                        <p:tgtEl>
                                          <p:spTgt spid="214"/>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218"/>
                                        </p:tgtEl>
                                      </p:cBhvr>
                                    </p:animEffect>
                                    <p:set>
                                      <p:cBhvr>
                                        <p:cTn dur="1" fill="hold">
                                          <p:stCondLst>
                                            <p:cond delay="500"/>
                                          </p:stCondLst>
                                        </p:cTn>
                                        <p:tgtEl>
                                          <p:spTgt spid="218"/>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206"/>
                                        </p:tgtEl>
                                      </p:cBhvr>
                                    </p:animEffect>
                                    <p:set>
                                      <p:cBhvr>
                                        <p:cTn dur="1" fill="hold">
                                          <p:stCondLst>
                                            <p:cond delay="500"/>
                                          </p:stCondLst>
                                        </p:cTn>
                                        <p:tgtEl>
                                          <p:spTgt spid="20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29"/>
          <p:cNvSpPr txBox="1"/>
          <p:nvPr>
            <p:ph idx="1" type="body"/>
          </p:nvPr>
        </p:nvSpPr>
        <p:spPr>
          <a:xfrm>
            <a:off x="342900" y="252956"/>
            <a:ext cx="7877700" cy="321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58AEE1"/>
              </a:buClr>
              <a:buSzPts val="2300"/>
              <a:buFont typeface="Arial"/>
              <a:buNone/>
            </a:pPr>
            <a:r>
              <a:rPr b="1" lang="en" sz="2700">
                <a:solidFill>
                  <a:schemeClr val="lt1"/>
                </a:solidFill>
                <a:latin typeface="Roboto"/>
                <a:ea typeface="Roboto"/>
                <a:cs typeface="Roboto"/>
                <a:sym typeface="Roboto"/>
              </a:rPr>
              <a:t>How do commit policies work?</a:t>
            </a:r>
            <a:endParaRPr b="1" sz="2700">
              <a:solidFill>
                <a:schemeClr val="lt1"/>
              </a:solidFill>
              <a:latin typeface="Roboto"/>
              <a:ea typeface="Roboto"/>
              <a:cs typeface="Roboto"/>
              <a:sym typeface="Roboto"/>
            </a:endParaRPr>
          </a:p>
        </p:txBody>
      </p:sp>
      <p:sp>
        <p:nvSpPr>
          <p:cNvPr id="224" name="Google Shape;224;p29"/>
          <p:cNvSpPr txBox="1"/>
          <p:nvPr/>
        </p:nvSpPr>
        <p:spPr>
          <a:xfrm>
            <a:off x="342900" y="644000"/>
            <a:ext cx="83916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The KILLER feature you won’t find elsewhere: local commit verification with Git</a:t>
            </a:r>
            <a:endParaRPr sz="1400">
              <a:solidFill>
                <a:schemeClr val="dk2"/>
              </a:solidFill>
              <a:latin typeface="Roboto"/>
              <a:ea typeface="Roboto"/>
              <a:cs typeface="Roboto"/>
              <a:sym typeface="Roboto"/>
            </a:endParaRPr>
          </a:p>
        </p:txBody>
      </p:sp>
      <p:grpSp>
        <p:nvGrpSpPr>
          <p:cNvPr id="225" name="Google Shape;225;p29"/>
          <p:cNvGrpSpPr/>
          <p:nvPr/>
        </p:nvGrpSpPr>
        <p:grpSpPr>
          <a:xfrm>
            <a:off x="2637900" y="1162975"/>
            <a:ext cx="2247125" cy="1173575"/>
            <a:chOff x="2637900" y="1162975"/>
            <a:chExt cx="2247125" cy="1173575"/>
          </a:xfrm>
        </p:grpSpPr>
        <p:sp>
          <p:nvSpPr>
            <p:cNvPr id="226" name="Google Shape;226;p29"/>
            <p:cNvSpPr/>
            <p:nvPr/>
          </p:nvSpPr>
          <p:spPr>
            <a:xfrm>
              <a:off x="4150250" y="1554575"/>
              <a:ext cx="734775" cy="781975"/>
            </a:xfrm>
            <a:prstGeom prst="flowChartMagneticDisk">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latin typeface="Roboto"/>
                  <a:ea typeface="Roboto"/>
                  <a:cs typeface="Roboto"/>
                  <a:sym typeface="Roboto"/>
                </a:rPr>
                <a:t>Local repository</a:t>
              </a:r>
              <a:endParaRPr sz="800">
                <a:latin typeface="Roboto"/>
                <a:ea typeface="Roboto"/>
                <a:cs typeface="Roboto"/>
                <a:sym typeface="Roboto"/>
              </a:endParaRPr>
            </a:p>
          </p:txBody>
        </p:sp>
        <p:cxnSp>
          <p:nvCxnSpPr>
            <p:cNvPr id="227" name="Google Shape;227;p29"/>
            <p:cNvCxnSpPr/>
            <p:nvPr/>
          </p:nvCxnSpPr>
          <p:spPr>
            <a:xfrm>
              <a:off x="2644650" y="1743300"/>
              <a:ext cx="1503300" cy="0"/>
            </a:xfrm>
            <a:prstGeom prst="straightConnector1">
              <a:avLst/>
            </a:prstGeom>
            <a:noFill/>
            <a:ln cap="flat" cmpd="sng" w="9525">
              <a:solidFill>
                <a:schemeClr val="dk2"/>
              </a:solidFill>
              <a:prstDash val="solid"/>
              <a:round/>
              <a:headEnd len="med" w="med" type="none"/>
              <a:tailEnd len="med" w="med" type="triangle"/>
            </a:ln>
          </p:spPr>
        </p:cxnSp>
        <p:sp>
          <p:nvSpPr>
            <p:cNvPr id="228" name="Google Shape;228;p29"/>
            <p:cNvSpPr/>
            <p:nvPr/>
          </p:nvSpPr>
          <p:spPr>
            <a:xfrm>
              <a:off x="2637900" y="1455788"/>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9"/>
            <p:cNvSpPr/>
            <p:nvPr/>
          </p:nvSpPr>
          <p:spPr>
            <a:xfrm>
              <a:off x="2891400" y="1455775"/>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9"/>
            <p:cNvSpPr/>
            <p:nvPr/>
          </p:nvSpPr>
          <p:spPr>
            <a:xfrm>
              <a:off x="3144900" y="1455775"/>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9"/>
            <p:cNvSpPr txBox="1"/>
            <p:nvPr/>
          </p:nvSpPr>
          <p:spPr>
            <a:xfrm>
              <a:off x="2637900" y="1162975"/>
              <a:ext cx="20292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c</a:t>
              </a:r>
              <a:r>
                <a:rPr lang="en" sz="800">
                  <a:latin typeface="Roboto"/>
                  <a:ea typeface="Roboto"/>
                  <a:cs typeface="Roboto"/>
                  <a:sym typeface="Roboto"/>
                </a:rPr>
                <a:t>ommit, commit, commit</a:t>
              </a:r>
              <a:endParaRPr sz="800">
                <a:latin typeface="Roboto"/>
                <a:ea typeface="Roboto"/>
                <a:cs typeface="Roboto"/>
                <a:sym typeface="Roboto"/>
              </a:endParaRPr>
            </a:p>
          </p:txBody>
        </p:sp>
      </p:grpSp>
      <p:grpSp>
        <p:nvGrpSpPr>
          <p:cNvPr id="232" name="Google Shape;232;p29"/>
          <p:cNvGrpSpPr/>
          <p:nvPr/>
        </p:nvGrpSpPr>
        <p:grpSpPr>
          <a:xfrm>
            <a:off x="4885025" y="1162975"/>
            <a:ext cx="2237725" cy="1173575"/>
            <a:chOff x="4885025" y="1162975"/>
            <a:chExt cx="2237725" cy="1173575"/>
          </a:xfrm>
        </p:grpSpPr>
        <p:sp>
          <p:nvSpPr>
            <p:cNvPr id="233" name="Google Shape;233;p29"/>
            <p:cNvSpPr/>
            <p:nvPr/>
          </p:nvSpPr>
          <p:spPr>
            <a:xfrm>
              <a:off x="6387975" y="1554575"/>
              <a:ext cx="734775" cy="781975"/>
            </a:xfrm>
            <a:prstGeom prst="flowChartMagneticDisk">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latin typeface="Roboto"/>
                  <a:ea typeface="Roboto"/>
                  <a:cs typeface="Roboto"/>
                  <a:sym typeface="Roboto"/>
                </a:rPr>
                <a:t>Remote</a:t>
              </a:r>
              <a:r>
                <a:rPr lang="en" sz="800">
                  <a:latin typeface="Roboto"/>
                  <a:ea typeface="Roboto"/>
                  <a:cs typeface="Roboto"/>
                  <a:sym typeface="Roboto"/>
                </a:rPr>
                <a:t> repository</a:t>
              </a:r>
              <a:endParaRPr sz="800">
                <a:latin typeface="Roboto"/>
                <a:ea typeface="Roboto"/>
                <a:cs typeface="Roboto"/>
                <a:sym typeface="Roboto"/>
              </a:endParaRPr>
            </a:p>
          </p:txBody>
        </p:sp>
        <p:cxnSp>
          <p:nvCxnSpPr>
            <p:cNvPr id="234" name="Google Shape;234;p29"/>
            <p:cNvCxnSpPr/>
            <p:nvPr/>
          </p:nvCxnSpPr>
          <p:spPr>
            <a:xfrm>
              <a:off x="4894075" y="1743300"/>
              <a:ext cx="1503300" cy="0"/>
            </a:xfrm>
            <a:prstGeom prst="straightConnector1">
              <a:avLst/>
            </a:prstGeom>
            <a:noFill/>
            <a:ln cap="flat" cmpd="sng" w="9525">
              <a:solidFill>
                <a:schemeClr val="dk2"/>
              </a:solidFill>
              <a:prstDash val="solid"/>
              <a:round/>
              <a:headEnd len="med" w="med" type="none"/>
              <a:tailEnd len="med" w="med" type="triangle"/>
            </a:ln>
          </p:spPr>
        </p:cxnSp>
        <p:sp>
          <p:nvSpPr>
            <p:cNvPr id="235" name="Google Shape;235;p29"/>
            <p:cNvSpPr/>
            <p:nvPr/>
          </p:nvSpPr>
          <p:spPr>
            <a:xfrm>
              <a:off x="4887325" y="1455788"/>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9"/>
            <p:cNvSpPr/>
            <p:nvPr/>
          </p:nvSpPr>
          <p:spPr>
            <a:xfrm>
              <a:off x="5140825" y="1455775"/>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9"/>
            <p:cNvSpPr/>
            <p:nvPr/>
          </p:nvSpPr>
          <p:spPr>
            <a:xfrm>
              <a:off x="5394325" y="1455775"/>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9"/>
            <p:cNvSpPr txBox="1"/>
            <p:nvPr/>
          </p:nvSpPr>
          <p:spPr>
            <a:xfrm>
              <a:off x="4885025" y="1162975"/>
              <a:ext cx="20292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push</a:t>
              </a:r>
              <a:endParaRPr sz="800">
                <a:latin typeface="Roboto"/>
                <a:ea typeface="Roboto"/>
                <a:cs typeface="Roboto"/>
                <a:sym typeface="Roboto"/>
              </a:endParaRPr>
            </a:p>
          </p:txBody>
        </p:sp>
      </p:grpSp>
      <p:grpSp>
        <p:nvGrpSpPr>
          <p:cNvPr id="239" name="Google Shape;239;p29"/>
          <p:cNvGrpSpPr/>
          <p:nvPr/>
        </p:nvGrpSpPr>
        <p:grpSpPr>
          <a:xfrm>
            <a:off x="4361425" y="2188225"/>
            <a:ext cx="2029200" cy="596825"/>
            <a:chOff x="4361425" y="2188225"/>
            <a:chExt cx="2029200" cy="596825"/>
          </a:xfrm>
        </p:grpSpPr>
        <p:cxnSp>
          <p:nvCxnSpPr>
            <p:cNvPr id="240" name="Google Shape;240;p29"/>
            <p:cNvCxnSpPr/>
            <p:nvPr/>
          </p:nvCxnSpPr>
          <p:spPr>
            <a:xfrm rot="10800000">
              <a:off x="4887325" y="2188225"/>
              <a:ext cx="1503300" cy="0"/>
            </a:xfrm>
            <a:prstGeom prst="straightConnector1">
              <a:avLst/>
            </a:prstGeom>
            <a:noFill/>
            <a:ln cap="flat" cmpd="sng" w="9525">
              <a:solidFill>
                <a:srgbClr val="FF0000"/>
              </a:solidFill>
              <a:prstDash val="solid"/>
              <a:round/>
              <a:headEnd len="med" w="med" type="none"/>
              <a:tailEnd len="med" w="med" type="triangle"/>
            </a:ln>
          </p:spPr>
        </p:cxnSp>
        <p:sp>
          <p:nvSpPr>
            <p:cNvPr id="241" name="Google Shape;241;p29"/>
            <p:cNvSpPr/>
            <p:nvPr/>
          </p:nvSpPr>
          <p:spPr>
            <a:xfrm>
              <a:off x="5712375" y="2336550"/>
              <a:ext cx="168600" cy="155700"/>
            </a:xfrm>
            <a:prstGeom prst="rect">
              <a:avLst/>
            </a:prstGeom>
            <a:solidFill>
              <a:srgbClr val="F4CCCC"/>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9"/>
            <p:cNvSpPr/>
            <p:nvPr/>
          </p:nvSpPr>
          <p:spPr>
            <a:xfrm>
              <a:off x="5965875" y="2336538"/>
              <a:ext cx="168600" cy="155700"/>
            </a:xfrm>
            <a:prstGeom prst="rect">
              <a:avLst/>
            </a:prstGeom>
            <a:solidFill>
              <a:srgbClr val="F4CCCC"/>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9"/>
            <p:cNvSpPr/>
            <p:nvPr/>
          </p:nvSpPr>
          <p:spPr>
            <a:xfrm>
              <a:off x="6219375" y="2336538"/>
              <a:ext cx="168600" cy="155700"/>
            </a:xfrm>
            <a:prstGeom prst="rect">
              <a:avLst/>
            </a:prstGeom>
            <a:solidFill>
              <a:srgbClr val="F4CCCC"/>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9"/>
            <p:cNvSpPr txBox="1"/>
            <p:nvPr/>
          </p:nvSpPr>
          <p:spPr>
            <a:xfrm>
              <a:off x="4361425" y="2492250"/>
              <a:ext cx="2029200" cy="292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800">
                  <a:solidFill>
                    <a:srgbClr val="FF0000"/>
                  </a:solidFill>
                  <a:latin typeface="Roboto"/>
                  <a:ea typeface="Roboto"/>
                  <a:cs typeface="Roboto"/>
                  <a:sym typeface="Roboto"/>
                </a:rPr>
                <a:t>all rejected! too late!</a:t>
              </a:r>
              <a:endParaRPr b="1" sz="800">
                <a:solidFill>
                  <a:srgbClr val="FF0000"/>
                </a:solidFill>
                <a:latin typeface="Roboto"/>
                <a:ea typeface="Roboto"/>
                <a:cs typeface="Roboto"/>
                <a:sym typeface="Roboto"/>
              </a:endParaRPr>
            </a:p>
          </p:txBody>
        </p:sp>
      </p:grpSp>
      <p:sp>
        <p:nvSpPr>
          <p:cNvPr id="245" name="Google Shape;245;p29"/>
          <p:cNvSpPr txBox="1"/>
          <p:nvPr/>
        </p:nvSpPr>
        <p:spPr>
          <a:xfrm>
            <a:off x="340600" y="1655763"/>
            <a:ext cx="2295000" cy="57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999999"/>
                </a:solidFill>
                <a:latin typeface="Roboto"/>
                <a:ea typeface="Roboto"/>
                <a:cs typeface="Roboto"/>
                <a:sym typeface="Roboto"/>
              </a:rPr>
              <a:t>Usual approach:</a:t>
            </a:r>
            <a:endParaRPr sz="1000">
              <a:solidFill>
                <a:srgbClr val="999999"/>
              </a:solidFill>
              <a:latin typeface="Roboto"/>
              <a:ea typeface="Roboto"/>
              <a:cs typeface="Roboto"/>
              <a:sym typeface="Roboto"/>
            </a:endParaRPr>
          </a:p>
          <a:p>
            <a:pPr indent="0" lvl="0" marL="0" rtl="0" algn="l">
              <a:spcBef>
                <a:spcPts val="0"/>
              </a:spcBef>
              <a:spcAft>
                <a:spcPts val="0"/>
              </a:spcAft>
              <a:buNone/>
            </a:pPr>
            <a:r>
              <a:rPr lang="en" sz="1200">
                <a:latin typeface="Roboto"/>
                <a:ea typeface="Roboto"/>
                <a:cs typeface="Roboto"/>
                <a:sym typeface="Roboto"/>
              </a:rPr>
              <a:t>Verify remotely when pushing</a:t>
            </a:r>
            <a:endParaRPr sz="1200">
              <a:latin typeface="Roboto"/>
              <a:ea typeface="Roboto"/>
              <a:cs typeface="Roboto"/>
              <a:sym typeface="Roboto"/>
            </a:endParaRPr>
          </a:p>
        </p:txBody>
      </p:sp>
      <p:grpSp>
        <p:nvGrpSpPr>
          <p:cNvPr id="246" name="Google Shape;246;p29"/>
          <p:cNvGrpSpPr/>
          <p:nvPr/>
        </p:nvGrpSpPr>
        <p:grpSpPr>
          <a:xfrm>
            <a:off x="2640200" y="3107825"/>
            <a:ext cx="2247125" cy="1173575"/>
            <a:chOff x="2640200" y="3107825"/>
            <a:chExt cx="2247125" cy="1173575"/>
          </a:xfrm>
        </p:grpSpPr>
        <p:sp>
          <p:nvSpPr>
            <p:cNvPr id="247" name="Google Shape;247;p29"/>
            <p:cNvSpPr/>
            <p:nvPr/>
          </p:nvSpPr>
          <p:spPr>
            <a:xfrm>
              <a:off x="4152550" y="3499425"/>
              <a:ext cx="734775" cy="781975"/>
            </a:xfrm>
            <a:prstGeom prst="flowChartMagneticDisk">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latin typeface="Roboto"/>
                  <a:ea typeface="Roboto"/>
                  <a:cs typeface="Roboto"/>
                  <a:sym typeface="Roboto"/>
                </a:rPr>
                <a:t>Local repository</a:t>
              </a:r>
              <a:endParaRPr sz="800">
                <a:latin typeface="Roboto"/>
                <a:ea typeface="Roboto"/>
                <a:cs typeface="Roboto"/>
                <a:sym typeface="Roboto"/>
              </a:endParaRPr>
            </a:p>
          </p:txBody>
        </p:sp>
        <p:cxnSp>
          <p:nvCxnSpPr>
            <p:cNvPr id="248" name="Google Shape;248;p29"/>
            <p:cNvCxnSpPr/>
            <p:nvPr/>
          </p:nvCxnSpPr>
          <p:spPr>
            <a:xfrm>
              <a:off x="2646950" y="3688150"/>
              <a:ext cx="1503300" cy="0"/>
            </a:xfrm>
            <a:prstGeom prst="straightConnector1">
              <a:avLst/>
            </a:prstGeom>
            <a:noFill/>
            <a:ln cap="flat" cmpd="sng" w="9525">
              <a:solidFill>
                <a:schemeClr val="dk2"/>
              </a:solidFill>
              <a:prstDash val="solid"/>
              <a:round/>
              <a:headEnd len="med" w="med" type="none"/>
              <a:tailEnd len="med" w="med" type="triangle"/>
            </a:ln>
          </p:spPr>
        </p:cxnSp>
        <p:sp>
          <p:nvSpPr>
            <p:cNvPr id="249" name="Google Shape;249;p29"/>
            <p:cNvSpPr/>
            <p:nvPr/>
          </p:nvSpPr>
          <p:spPr>
            <a:xfrm>
              <a:off x="2640200" y="3400638"/>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9"/>
            <p:cNvSpPr txBox="1"/>
            <p:nvPr/>
          </p:nvSpPr>
          <p:spPr>
            <a:xfrm>
              <a:off x="2640200" y="3107825"/>
              <a:ext cx="20292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commit</a:t>
              </a:r>
              <a:endParaRPr sz="800">
                <a:latin typeface="Roboto"/>
                <a:ea typeface="Roboto"/>
                <a:cs typeface="Roboto"/>
                <a:sym typeface="Roboto"/>
              </a:endParaRPr>
            </a:p>
          </p:txBody>
        </p:sp>
      </p:grpSp>
      <p:grpSp>
        <p:nvGrpSpPr>
          <p:cNvPr id="251" name="Google Shape;251;p29"/>
          <p:cNvGrpSpPr/>
          <p:nvPr/>
        </p:nvGrpSpPr>
        <p:grpSpPr>
          <a:xfrm>
            <a:off x="4887325" y="3107825"/>
            <a:ext cx="2237725" cy="1173575"/>
            <a:chOff x="4887325" y="3107825"/>
            <a:chExt cx="2237725" cy="1173575"/>
          </a:xfrm>
        </p:grpSpPr>
        <p:sp>
          <p:nvSpPr>
            <p:cNvPr id="252" name="Google Shape;252;p29"/>
            <p:cNvSpPr/>
            <p:nvPr/>
          </p:nvSpPr>
          <p:spPr>
            <a:xfrm>
              <a:off x="6390275" y="3499425"/>
              <a:ext cx="734775" cy="781975"/>
            </a:xfrm>
            <a:prstGeom prst="flowChartMagneticDisk">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latin typeface="Roboto"/>
                  <a:ea typeface="Roboto"/>
                  <a:cs typeface="Roboto"/>
                  <a:sym typeface="Roboto"/>
                </a:rPr>
                <a:t>Remote repository</a:t>
              </a:r>
              <a:endParaRPr sz="800">
                <a:latin typeface="Roboto"/>
                <a:ea typeface="Roboto"/>
                <a:cs typeface="Roboto"/>
                <a:sym typeface="Roboto"/>
              </a:endParaRPr>
            </a:p>
          </p:txBody>
        </p:sp>
        <p:cxnSp>
          <p:nvCxnSpPr>
            <p:cNvPr id="253" name="Google Shape;253;p29"/>
            <p:cNvCxnSpPr/>
            <p:nvPr/>
          </p:nvCxnSpPr>
          <p:spPr>
            <a:xfrm>
              <a:off x="4896375" y="3688150"/>
              <a:ext cx="1503300" cy="0"/>
            </a:xfrm>
            <a:prstGeom prst="straightConnector1">
              <a:avLst/>
            </a:prstGeom>
            <a:noFill/>
            <a:ln cap="flat" cmpd="sng" w="9525">
              <a:solidFill>
                <a:schemeClr val="dk2"/>
              </a:solidFill>
              <a:prstDash val="solid"/>
              <a:round/>
              <a:headEnd len="med" w="med" type="none"/>
              <a:tailEnd len="med" w="med" type="triangle"/>
            </a:ln>
          </p:spPr>
        </p:cxnSp>
        <p:sp>
          <p:nvSpPr>
            <p:cNvPr id="254" name="Google Shape;254;p29"/>
            <p:cNvSpPr/>
            <p:nvPr/>
          </p:nvSpPr>
          <p:spPr>
            <a:xfrm>
              <a:off x="4889625" y="3400638"/>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9"/>
            <p:cNvSpPr/>
            <p:nvPr/>
          </p:nvSpPr>
          <p:spPr>
            <a:xfrm>
              <a:off x="5143125" y="3400625"/>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9"/>
            <p:cNvSpPr/>
            <p:nvPr/>
          </p:nvSpPr>
          <p:spPr>
            <a:xfrm>
              <a:off x="5396625" y="3400625"/>
              <a:ext cx="168600" cy="15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9"/>
            <p:cNvSpPr txBox="1"/>
            <p:nvPr/>
          </p:nvSpPr>
          <p:spPr>
            <a:xfrm>
              <a:off x="4887325" y="3107825"/>
              <a:ext cx="5094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t>push</a:t>
              </a:r>
              <a:endParaRPr sz="800"/>
            </a:p>
          </p:txBody>
        </p:sp>
      </p:grpSp>
      <p:grpSp>
        <p:nvGrpSpPr>
          <p:cNvPr id="258" name="Google Shape;258;p29"/>
          <p:cNvGrpSpPr/>
          <p:nvPr/>
        </p:nvGrpSpPr>
        <p:grpSpPr>
          <a:xfrm>
            <a:off x="2123350" y="4133075"/>
            <a:ext cx="2029200" cy="596825"/>
            <a:chOff x="2123350" y="4133075"/>
            <a:chExt cx="2029200" cy="596825"/>
          </a:xfrm>
        </p:grpSpPr>
        <p:cxnSp>
          <p:nvCxnSpPr>
            <p:cNvPr id="259" name="Google Shape;259;p29"/>
            <p:cNvCxnSpPr/>
            <p:nvPr/>
          </p:nvCxnSpPr>
          <p:spPr>
            <a:xfrm rot="10800000">
              <a:off x="2649250" y="4133075"/>
              <a:ext cx="1503300" cy="0"/>
            </a:xfrm>
            <a:prstGeom prst="straightConnector1">
              <a:avLst/>
            </a:prstGeom>
            <a:noFill/>
            <a:ln cap="flat" cmpd="sng" w="9525">
              <a:solidFill>
                <a:srgbClr val="FF0000"/>
              </a:solidFill>
              <a:prstDash val="solid"/>
              <a:round/>
              <a:headEnd len="med" w="med" type="none"/>
              <a:tailEnd len="med" w="med" type="triangle"/>
            </a:ln>
          </p:spPr>
        </p:cxnSp>
        <p:sp>
          <p:nvSpPr>
            <p:cNvPr id="260" name="Google Shape;260;p29"/>
            <p:cNvSpPr/>
            <p:nvPr/>
          </p:nvSpPr>
          <p:spPr>
            <a:xfrm>
              <a:off x="3981300" y="4281388"/>
              <a:ext cx="168600" cy="155700"/>
            </a:xfrm>
            <a:prstGeom prst="rect">
              <a:avLst/>
            </a:prstGeom>
            <a:solidFill>
              <a:srgbClr val="F4CCCC"/>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9"/>
            <p:cNvSpPr txBox="1"/>
            <p:nvPr/>
          </p:nvSpPr>
          <p:spPr>
            <a:xfrm>
              <a:off x="2123350" y="4437100"/>
              <a:ext cx="2029200" cy="292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800">
                  <a:solidFill>
                    <a:srgbClr val="FF0000"/>
                  </a:solidFill>
                  <a:latin typeface="Roboto"/>
                  <a:ea typeface="Roboto"/>
                  <a:cs typeface="Roboto"/>
                  <a:sym typeface="Roboto"/>
                </a:rPr>
                <a:t>one </a:t>
              </a:r>
              <a:r>
                <a:rPr b="1" lang="en" sz="800">
                  <a:solidFill>
                    <a:srgbClr val="FF0000"/>
                  </a:solidFill>
                  <a:latin typeface="Roboto"/>
                  <a:ea typeface="Roboto"/>
                  <a:cs typeface="Roboto"/>
                  <a:sym typeface="Roboto"/>
                </a:rPr>
                <a:t>rejected!</a:t>
              </a:r>
              <a:endParaRPr b="1" sz="800">
                <a:solidFill>
                  <a:srgbClr val="FF0000"/>
                </a:solidFill>
                <a:latin typeface="Roboto"/>
                <a:ea typeface="Roboto"/>
                <a:cs typeface="Roboto"/>
                <a:sym typeface="Roboto"/>
              </a:endParaRPr>
            </a:p>
          </p:txBody>
        </p:sp>
      </p:grpSp>
      <p:sp>
        <p:nvSpPr>
          <p:cNvPr id="262" name="Google Shape;262;p29"/>
          <p:cNvSpPr txBox="1"/>
          <p:nvPr/>
        </p:nvSpPr>
        <p:spPr>
          <a:xfrm>
            <a:off x="342900" y="3600613"/>
            <a:ext cx="2295000" cy="57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999999"/>
                </a:solidFill>
                <a:latin typeface="Roboto"/>
                <a:ea typeface="Roboto"/>
                <a:cs typeface="Roboto"/>
                <a:sym typeface="Roboto"/>
              </a:rPr>
              <a:t>The Midori </a:t>
            </a:r>
            <a:r>
              <a:rPr lang="en" sz="1000">
                <a:solidFill>
                  <a:srgbClr val="999999"/>
                </a:solidFill>
                <a:latin typeface="Roboto"/>
                <a:ea typeface="Roboto"/>
                <a:cs typeface="Roboto"/>
                <a:sym typeface="Roboto"/>
              </a:rPr>
              <a:t>approach:</a:t>
            </a:r>
            <a:endParaRPr sz="1000">
              <a:solidFill>
                <a:srgbClr val="999999"/>
              </a:solidFill>
              <a:latin typeface="Roboto"/>
              <a:ea typeface="Roboto"/>
              <a:cs typeface="Roboto"/>
              <a:sym typeface="Roboto"/>
            </a:endParaRPr>
          </a:p>
          <a:p>
            <a:pPr indent="0" lvl="0" marL="0" rtl="0" algn="l">
              <a:spcBef>
                <a:spcPts val="0"/>
              </a:spcBef>
              <a:spcAft>
                <a:spcPts val="0"/>
              </a:spcAft>
              <a:buNone/>
            </a:pPr>
            <a:r>
              <a:rPr lang="en" sz="1200">
                <a:latin typeface="Roboto"/>
                <a:ea typeface="Roboto"/>
                <a:cs typeface="Roboto"/>
                <a:sym typeface="Roboto"/>
              </a:rPr>
              <a:t>Verify locally when committing</a:t>
            </a:r>
            <a:endParaRPr sz="1200">
              <a:latin typeface="Roboto"/>
              <a:ea typeface="Roboto"/>
              <a:cs typeface="Roboto"/>
              <a:sym typeface="Roboto"/>
            </a:endParaRPr>
          </a:p>
        </p:txBody>
      </p:sp>
      <p:sp>
        <p:nvSpPr>
          <p:cNvPr id="263" name="Google Shape;263;p29"/>
          <p:cNvSpPr txBox="1"/>
          <p:nvPr/>
        </p:nvSpPr>
        <p:spPr>
          <a:xfrm>
            <a:off x="5309425" y="3107825"/>
            <a:ext cx="1205400" cy="292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800">
                <a:solidFill>
                  <a:srgbClr val="38761D"/>
                </a:solidFill>
                <a:latin typeface="Roboto"/>
                <a:ea typeface="Roboto"/>
                <a:cs typeface="Roboto"/>
                <a:sym typeface="Roboto"/>
              </a:rPr>
              <a:t>...will always succeed</a:t>
            </a:r>
            <a:r>
              <a:rPr b="1" lang="en" sz="800">
                <a:solidFill>
                  <a:srgbClr val="38761D"/>
                </a:solidFill>
                <a:latin typeface="Roboto"/>
                <a:ea typeface="Roboto"/>
                <a:cs typeface="Roboto"/>
                <a:sym typeface="Roboto"/>
              </a:rPr>
              <a:t>!</a:t>
            </a:r>
            <a:endParaRPr b="1" sz="800">
              <a:solidFill>
                <a:srgbClr val="38761D"/>
              </a:solidFill>
              <a:latin typeface="Roboto"/>
              <a:ea typeface="Roboto"/>
              <a:cs typeface="Roboto"/>
              <a:sym typeface="Roboto"/>
            </a:endParaRPr>
          </a:p>
        </p:txBody>
      </p:sp>
      <p:grpSp>
        <p:nvGrpSpPr>
          <p:cNvPr id="264" name="Google Shape;264;p29"/>
          <p:cNvGrpSpPr/>
          <p:nvPr/>
        </p:nvGrpSpPr>
        <p:grpSpPr>
          <a:xfrm>
            <a:off x="7591375" y="3266388"/>
            <a:ext cx="1205400" cy="1241988"/>
            <a:chOff x="7591375" y="3266388"/>
            <a:chExt cx="1205400" cy="1241988"/>
          </a:xfrm>
        </p:grpSpPr>
        <p:pic>
          <p:nvPicPr>
            <p:cNvPr id="265" name="Google Shape;265;p29"/>
            <p:cNvPicPr preferRelativeResize="0"/>
            <p:nvPr/>
          </p:nvPicPr>
          <p:blipFill>
            <a:blip r:embed="rId3">
              <a:alphaModFix/>
            </a:blip>
            <a:stretch>
              <a:fillRect/>
            </a:stretch>
          </p:blipFill>
          <p:spPr>
            <a:xfrm>
              <a:off x="7889450" y="3266388"/>
              <a:ext cx="609275" cy="609275"/>
            </a:xfrm>
            <a:prstGeom prst="rect">
              <a:avLst/>
            </a:prstGeom>
            <a:noFill/>
            <a:ln>
              <a:noFill/>
            </a:ln>
          </p:spPr>
        </p:pic>
        <p:sp>
          <p:nvSpPr>
            <p:cNvPr id="266" name="Google Shape;266;p29"/>
            <p:cNvSpPr txBox="1"/>
            <p:nvPr/>
          </p:nvSpPr>
          <p:spPr>
            <a:xfrm>
              <a:off x="7591375" y="3928775"/>
              <a:ext cx="1205400" cy="57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chemeClr val="dk1"/>
                  </a:solidFill>
                  <a:latin typeface="Roboto"/>
                  <a:ea typeface="Roboto"/>
                  <a:cs typeface="Roboto"/>
                  <a:sym typeface="Roboto"/>
                </a:rPr>
                <a:t>Okay, let me just quickly re-commit the very last one.</a:t>
              </a:r>
              <a:endParaRPr b="1" sz="800">
                <a:solidFill>
                  <a:schemeClr val="dk1"/>
                </a:solidFill>
                <a:latin typeface="Roboto"/>
                <a:ea typeface="Roboto"/>
                <a:cs typeface="Roboto"/>
                <a:sym typeface="Roboto"/>
              </a:endParaRPr>
            </a:p>
          </p:txBody>
        </p:sp>
      </p:grpSp>
      <p:grpSp>
        <p:nvGrpSpPr>
          <p:cNvPr id="267" name="Google Shape;267;p29"/>
          <p:cNvGrpSpPr/>
          <p:nvPr/>
        </p:nvGrpSpPr>
        <p:grpSpPr>
          <a:xfrm>
            <a:off x="7504675" y="457575"/>
            <a:ext cx="1568675" cy="2072775"/>
            <a:chOff x="7504675" y="457575"/>
            <a:chExt cx="1568675" cy="2072775"/>
          </a:xfrm>
        </p:grpSpPr>
        <p:grpSp>
          <p:nvGrpSpPr>
            <p:cNvPr id="268" name="Google Shape;268;p29"/>
            <p:cNvGrpSpPr/>
            <p:nvPr/>
          </p:nvGrpSpPr>
          <p:grpSpPr>
            <a:xfrm>
              <a:off x="7504675" y="1360807"/>
              <a:ext cx="1378800" cy="1169543"/>
              <a:chOff x="7504675" y="1360807"/>
              <a:chExt cx="1378800" cy="1169543"/>
            </a:xfrm>
          </p:grpSpPr>
          <p:pic>
            <p:nvPicPr>
              <p:cNvPr id="269" name="Google Shape;269;p29"/>
              <p:cNvPicPr preferRelativeResize="0"/>
              <p:nvPr/>
            </p:nvPicPr>
            <p:blipFill>
              <a:blip r:embed="rId4">
                <a:alphaModFix/>
              </a:blip>
              <a:stretch>
                <a:fillRect/>
              </a:stretch>
            </p:blipFill>
            <p:spPr>
              <a:xfrm>
                <a:off x="7889438" y="1360807"/>
                <a:ext cx="609275" cy="609275"/>
              </a:xfrm>
              <a:prstGeom prst="rect">
                <a:avLst/>
              </a:prstGeom>
              <a:noFill/>
              <a:ln>
                <a:noFill/>
              </a:ln>
            </p:spPr>
          </p:pic>
          <p:sp>
            <p:nvSpPr>
              <p:cNvPr id="270" name="Google Shape;270;p29"/>
              <p:cNvSpPr txBox="1"/>
              <p:nvPr/>
            </p:nvSpPr>
            <p:spPr>
              <a:xfrm>
                <a:off x="7504675" y="2029650"/>
                <a:ext cx="1378800" cy="500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rgbClr val="FF0000"/>
                    </a:solidFill>
                    <a:latin typeface="Roboto"/>
                    <a:ea typeface="Roboto"/>
                    <a:cs typeface="Roboto"/>
                    <a:sym typeface="Roboto"/>
                  </a:rPr>
                  <a:t>Arghhh!</a:t>
                </a:r>
                <a:endParaRPr b="1" sz="800">
                  <a:solidFill>
                    <a:srgbClr val="FF0000"/>
                  </a:solidFill>
                  <a:latin typeface="Roboto"/>
                  <a:ea typeface="Roboto"/>
                  <a:cs typeface="Roboto"/>
                  <a:sym typeface="Roboto"/>
                </a:endParaRPr>
              </a:p>
              <a:p>
                <a:pPr indent="0" lvl="0" marL="0" rtl="0" algn="ctr">
                  <a:spcBef>
                    <a:spcPts val="0"/>
                  </a:spcBef>
                  <a:spcAft>
                    <a:spcPts val="0"/>
                  </a:spcAft>
                  <a:buNone/>
                </a:pPr>
                <a:r>
                  <a:rPr b="1" lang="en" sz="800">
                    <a:solidFill>
                      <a:srgbClr val="FF0000"/>
                    </a:solidFill>
                    <a:latin typeface="Roboto"/>
                    <a:ea typeface="Roboto"/>
                    <a:cs typeface="Roboto"/>
                    <a:sym typeface="Roboto"/>
                  </a:rPr>
                  <a:t>I must use interactive rebasing to fix all those...</a:t>
                </a:r>
                <a:endParaRPr b="1" sz="800">
                  <a:solidFill>
                    <a:srgbClr val="FF0000"/>
                  </a:solidFill>
                  <a:latin typeface="Roboto"/>
                  <a:ea typeface="Roboto"/>
                  <a:cs typeface="Roboto"/>
                  <a:sym typeface="Roboto"/>
                </a:endParaRPr>
              </a:p>
            </p:txBody>
          </p:sp>
        </p:grpSp>
        <p:pic>
          <p:nvPicPr>
            <p:cNvPr id="271" name="Google Shape;271;p29"/>
            <p:cNvPicPr preferRelativeResize="0"/>
            <p:nvPr/>
          </p:nvPicPr>
          <p:blipFill>
            <a:blip r:embed="rId5">
              <a:alphaModFix/>
            </a:blip>
            <a:stretch>
              <a:fillRect/>
            </a:stretch>
          </p:blipFill>
          <p:spPr>
            <a:xfrm>
              <a:off x="8142775" y="831287"/>
              <a:ext cx="416625" cy="416625"/>
            </a:xfrm>
            <a:prstGeom prst="rect">
              <a:avLst/>
            </a:prstGeom>
            <a:noFill/>
            <a:ln>
              <a:noFill/>
            </a:ln>
          </p:spPr>
        </p:pic>
        <p:sp>
          <p:nvSpPr>
            <p:cNvPr id="272" name="Google Shape;272;p29"/>
            <p:cNvSpPr txBox="1"/>
            <p:nvPr/>
          </p:nvSpPr>
          <p:spPr>
            <a:xfrm>
              <a:off x="8035950" y="457575"/>
              <a:ext cx="1037400" cy="29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
                  <a:solidFill>
                    <a:srgbClr val="999999"/>
                  </a:solidFill>
                  <a:latin typeface="Roboto"/>
                  <a:ea typeface="Roboto"/>
                  <a:cs typeface="Roboto"/>
                  <a:sym typeface="Roboto"/>
                </a:rPr>
                <a:t>l</a:t>
              </a:r>
              <a:r>
                <a:rPr lang="en" sz="800">
                  <a:solidFill>
                    <a:srgbClr val="999999"/>
                  </a:solidFill>
                  <a:latin typeface="Roboto"/>
                  <a:ea typeface="Roboto"/>
                  <a:cs typeface="Roboto"/>
                  <a:sym typeface="Roboto"/>
                </a:rPr>
                <a:t>evel of frustration when rejected</a:t>
              </a:r>
              <a:endParaRPr sz="800">
                <a:solidFill>
                  <a:srgbClr val="999999"/>
                </a:solidFill>
                <a:latin typeface="Roboto"/>
                <a:ea typeface="Roboto"/>
                <a:cs typeface="Roboto"/>
                <a:sym typeface="Robot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1000"/>
                                        <p:tgtEl>
                                          <p:spTgt spid="2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000"/>
                                        <p:tgtEl>
                                          <p:spTgt spid="2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76" name="Shape 276"/>
        <p:cNvGrpSpPr/>
        <p:nvPr/>
      </p:nvGrpSpPr>
      <p:grpSpPr>
        <a:xfrm>
          <a:off x="0" y="0"/>
          <a:ext cx="0" cy="0"/>
          <a:chOff x="0" y="0"/>
          <a:chExt cx="0" cy="0"/>
        </a:xfrm>
      </p:grpSpPr>
      <p:sp>
        <p:nvSpPr>
          <p:cNvPr id="277" name="Google Shape;277;p30"/>
          <p:cNvSpPr txBox="1"/>
          <p:nvPr>
            <p:ph idx="1" type="body"/>
          </p:nvPr>
        </p:nvSpPr>
        <p:spPr>
          <a:xfrm>
            <a:off x="3175478" y="2010408"/>
            <a:ext cx="2793000" cy="267900"/>
          </a:xfrm>
          <a:prstGeom prst="rect">
            <a:avLst/>
          </a:prstGeom>
          <a:no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How do commit policies work?</a:t>
            </a:r>
            <a:endParaRPr sz="500">
              <a:solidFill>
                <a:srgbClr val="FFFFFF"/>
              </a:solidFill>
              <a:latin typeface="Roboto"/>
              <a:ea typeface="Roboto"/>
              <a:cs typeface="Roboto"/>
              <a:sym typeface="Roboto"/>
            </a:endParaRPr>
          </a:p>
        </p:txBody>
      </p:sp>
      <p:sp>
        <p:nvSpPr>
          <p:cNvPr id="278" name="Google Shape;278;p30"/>
          <p:cNvSpPr txBox="1"/>
          <p:nvPr>
            <p:ph idx="2" type="body"/>
          </p:nvPr>
        </p:nvSpPr>
        <p:spPr>
          <a:xfrm>
            <a:off x="3175450" y="2845973"/>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Installing commit policies</a:t>
            </a:r>
            <a:endParaRPr sz="1100">
              <a:solidFill>
                <a:srgbClr val="FFFFFF"/>
              </a:solidFill>
              <a:latin typeface="Roboto"/>
              <a:ea typeface="Roboto"/>
              <a:cs typeface="Roboto"/>
              <a:sym typeface="Roboto"/>
            </a:endParaRPr>
          </a:p>
        </p:txBody>
      </p:sp>
      <p:sp>
        <p:nvSpPr>
          <p:cNvPr id="279" name="Google Shape;279;p30"/>
          <p:cNvSpPr txBox="1"/>
          <p:nvPr>
            <p:ph idx="3" type="body"/>
          </p:nvPr>
        </p:nvSpPr>
        <p:spPr>
          <a:xfrm>
            <a:off x="3175450" y="3696721"/>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Introducing commit policies to your team</a:t>
            </a:r>
            <a:endParaRPr sz="500">
              <a:solidFill>
                <a:srgbClr val="FFFFFF"/>
              </a:solidFill>
              <a:latin typeface="Roboto"/>
              <a:ea typeface="Roboto"/>
              <a:cs typeface="Roboto"/>
              <a:sym typeface="Roboto"/>
            </a:endParaRPr>
          </a:p>
        </p:txBody>
      </p:sp>
      <p:sp>
        <p:nvSpPr>
          <p:cNvPr id="280" name="Google Shape;280;p30"/>
          <p:cNvSpPr txBox="1"/>
          <p:nvPr>
            <p:ph idx="4" type="body"/>
          </p:nvPr>
        </p:nvSpPr>
        <p:spPr>
          <a:xfrm>
            <a:off x="3175562" y="2420605"/>
            <a:ext cx="2793000" cy="267900"/>
          </a:xfrm>
          <a:prstGeom prst="rect">
            <a:avLst/>
          </a:prstGeom>
          <a:solidFill>
            <a:srgbClr val="FFFFFF"/>
          </a:solid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chemeClr val="lt1"/>
                </a:solidFill>
                <a:latin typeface="Roboto"/>
                <a:ea typeface="Roboto"/>
                <a:cs typeface="Roboto"/>
                <a:sym typeface="Roboto"/>
              </a:rPr>
              <a:t>Defining commit policies</a:t>
            </a:r>
            <a:endParaRPr sz="1100">
              <a:solidFill>
                <a:schemeClr val="lt1"/>
              </a:solidFill>
              <a:latin typeface="Roboto"/>
              <a:ea typeface="Roboto"/>
              <a:cs typeface="Roboto"/>
              <a:sym typeface="Roboto"/>
            </a:endParaRPr>
          </a:p>
        </p:txBody>
      </p:sp>
      <p:sp>
        <p:nvSpPr>
          <p:cNvPr id="281" name="Google Shape;281;p30"/>
          <p:cNvSpPr txBox="1"/>
          <p:nvPr>
            <p:ph idx="5" type="body"/>
          </p:nvPr>
        </p:nvSpPr>
        <p:spPr>
          <a:xfrm>
            <a:off x="3175453" y="1600208"/>
            <a:ext cx="2793000" cy="267900"/>
          </a:xfrm>
          <a:prstGeom prst="rect">
            <a:avLst/>
          </a:prstGeom>
          <a:solidFill>
            <a:schemeClr val="lt1"/>
          </a:solid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Why do you need commit policies?</a:t>
            </a:r>
            <a:endParaRPr sz="500">
              <a:solidFill>
                <a:srgbClr val="FFFFFF"/>
              </a:solidFill>
              <a:latin typeface="Roboto"/>
              <a:ea typeface="Roboto"/>
              <a:cs typeface="Roboto"/>
              <a:sym typeface="Roboto"/>
            </a:endParaRPr>
          </a:p>
        </p:txBody>
      </p:sp>
      <p:sp>
        <p:nvSpPr>
          <p:cNvPr id="282" name="Google Shape;282;p30"/>
          <p:cNvSpPr txBox="1"/>
          <p:nvPr>
            <p:ph idx="6" type="body"/>
          </p:nvPr>
        </p:nvSpPr>
        <p:spPr>
          <a:xfrm>
            <a:off x="1075575" y="469575"/>
            <a:ext cx="7032600" cy="719700"/>
          </a:xfrm>
          <a:prstGeom prst="rect">
            <a:avLst/>
          </a:prstGeom>
          <a:noFill/>
          <a:ln>
            <a:noFill/>
          </a:ln>
        </p:spPr>
        <p:txBody>
          <a:bodyPr anchorCtr="0" anchor="ctr" bIns="6700" lIns="6700" spcFirstLastPara="1" rIns="6700" wrap="square" tIns="6700">
            <a:noAutofit/>
          </a:bodyPr>
          <a:lstStyle/>
          <a:p>
            <a:pPr indent="0" lvl="0" marL="0" rtl="0" algn="ctr">
              <a:lnSpc>
                <a:spcPct val="150000"/>
              </a:lnSpc>
              <a:spcBef>
                <a:spcPts val="700"/>
              </a:spcBef>
              <a:spcAft>
                <a:spcPts val="0"/>
              </a:spcAft>
              <a:buClr>
                <a:schemeClr val="dk1"/>
              </a:buClr>
              <a:buSzPts val="1100"/>
              <a:buFont typeface="Arial"/>
              <a:buNone/>
            </a:pPr>
            <a:r>
              <a:rPr b="1" lang="en" sz="2300">
                <a:solidFill>
                  <a:srgbClr val="FFFFFF"/>
                </a:solidFill>
                <a:latin typeface="Roboto"/>
                <a:ea typeface="Roboto"/>
                <a:cs typeface="Roboto"/>
                <a:sym typeface="Roboto"/>
              </a:rPr>
              <a:t>How commit policies enable </a:t>
            </a:r>
            <a:endParaRPr b="1" sz="2300">
              <a:solidFill>
                <a:srgbClr val="FFFFFF"/>
              </a:solidFill>
              <a:latin typeface="Roboto"/>
              <a:ea typeface="Roboto"/>
              <a:cs typeface="Roboto"/>
              <a:sym typeface="Roboto"/>
            </a:endParaRPr>
          </a:p>
          <a:p>
            <a:pPr indent="0" lvl="0" marL="0" rtl="0" algn="ctr">
              <a:lnSpc>
                <a:spcPct val="150000"/>
              </a:lnSpc>
              <a:spcBef>
                <a:spcPts val="700"/>
              </a:spcBef>
              <a:spcAft>
                <a:spcPts val="200"/>
              </a:spcAft>
              <a:buClr>
                <a:schemeClr val="dk1"/>
              </a:buClr>
              <a:buSzPts val="1100"/>
              <a:buFont typeface="Arial"/>
              <a:buNone/>
            </a:pPr>
            <a:r>
              <a:rPr b="1" lang="en" sz="2300">
                <a:solidFill>
                  <a:srgbClr val="FFFFFF"/>
                </a:solidFill>
                <a:latin typeface="Roboto"/>
                <a:ea typeface="Roboto"/>
                <a:cs typeface="Roboto"/>
                <a:sym typeface="Roboto"/>
              </a:rPr>
              <a:t>end-to-end traceability and faster code reviews</a:t>
            </a:r>
            <a:endParaRPr b="1" sz="2300">
              <a:solidFill>
                <a:srgbClr val="FFFFFF"/>
              </a:solidFill>
              <a:latin typeface="Roboto"/>
              <a:ea typeface="Roboto"/>
              <a:cs typeface="Roboto"/>
              <a:sym typeface="Roboto"/>
            </a:endParaRPr>
          </a:p>
        </p:txBody>
      </p:sp>
      <p:sp>
        <p:nvSpPr>
          <p:cNvPr id="283" name="Google Shape;283;p30"/>
          <p:cNvSpPr txBox="1"/>
          <p:nvPr>
            <p:ph idx="7" type="body"/>
          </p:nvPr>
        </p:nvSpPr>
        <p:spPr>
          <a:xfrm>
            <a:off x="3175550" y="3271346"/>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Commit policies in </a:t>
            </a:r>
            <a:r>
              <a:rPr lang="en" sz="1100">
                <a:solidFill>
                  <a:srgbClr val="FFFFFF"/>
                </a:solidFill>
                <a:latin typeface="Roboto"/>
                <a:ea typeface="Roboto"/>
                <a:cs typeface="Roboto"/>
                <a:sym typeface="Roboto"/>
              </a:rPr>
              <a:t>any </a:t>
            </a:r>
            <a:r>
              <a:rPr lang="en" sz="1100">
                <a:solidFill>
                  <a:srgbClr val="FFFFFF"/>
                </a:solidFill>
                <a:latin typeface="Roboto"/>
                <a:ea typeface="Roboto"/>
                <a:cs typeface="Roboto"/>
                <a:sym typeface="Roboto"/>
              </a:rPr>
              <a:t>environment</a:t>
            </a:r>
            <a:endParaRPr sz="1100">
              <a:solidFill>
                <a:srgbClr val="FFFFFF"/>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31"/>
          <p:cNvSpPr/>
          <p:nvPr/>
        </p:nvSpPr>
        <p:spPr>
          <a:xfrm>
            <a:off x="342900" y="252950"/>
            <a:ext cx="5128800" cy="321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289" name="Google Shape;289;p31"/>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Commit policy = r</a:t>
            </a:r>
            <a:r>
              <a:rPr lang="en">
                <a:solidFill>
                  <a:schemeClr val="dk2"/>
                </a:solidFill>
                <a:latin typeface="Roboto"/>
                <a:ea typeface="Roboto"/>
                <a:cs typeface="Roboto"/>
                <a:sym typeface="Roboto"/>
              </a:rPr>
              <a:t>ules for who can change what under what conditions in repositories</a:t>
            </a:r>
            <a:endParaRPr sz="1400">
              <a:solidFill>
                <a:schemeClr val="dk2"/>
              </a:solidFill>
              <a:latin typeface="Roboto"/>
              <a:ea typeface="Roboto"/>
              <a:cs typeface="Roboto"/>
              <a:sym typeface="Roboto"/>
            </a:endParaRPr>
          </a:p>
        </p:txBody>
      </p:sp>
      <p:pic>
        <p:nvPicPr>
          <p:cNvPr id="290" name="Google Shape;290;p31"/>
          <p:cNvPicPr preferRelativeResize="0"/>
          <p:nvPr/>
        </p:nvPicPr>
        <p:blipFill rotWithShape="1">
          <a:blip r:embed="rId3">
            <a:alphaModFix/>
          </a:blip>
          <a:srcRect b="0" l="0" r="0" t="0"/>
          <a:stretch/>
        </p:blipFill>
        <p:spPr>
          <a:xfrm>
            <a:off x="342900" y="1035400"/>
            <a:ext cx="8458199" cy="3759225"/>
          </a:xfrm>
          <a:prstGeom prst="rect">
            <a:avLst/>
          </a:prstGeom>
          <a:noFill/>
          <a:ln>
            <a:noFill/>
          </a:ln>
          <a:effectLst>
            <a:outerShdw blurRad="557213" rotWithShape="0" algn="bl" dir="3540000" dist="85725">
              <a:srgbClr val="000000">
                <a:alpha val="21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32"/>
          <p:cNvSpPr/>
          <p:nvPr/>
        </p:nvSpPr>
        <p:spPr>
          <a:xfrm>
            <a:off x="342900" y="252950"/>
            <a:ext cx="84096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a:p>
            <a:pPr indent="0" lvl="0" marL="0" marR="0" rtl="0" algn="l">
              <a:lnSpc>
                <a:spcPct val="110000"/>
              </a:lnSpc>
              <a:spcBef>
                <a:spcPts val="0"/>
              </a:spcBef>
              <a:spcAft>
                <a:spcPts val="0"/>
              </a:spcAft>
              <a:buNone/>
            </a:pPr>
            <a:r>
              <a:t/>
            </a:r>
            <a:endParaRPr b="1" sz="2700">
              <a:solidFill>
                <a:schemeClr val="lt1"/>
              </a:solidFill>
              <a:latin typeface="Roboto"/>
              <a:ea typeface="Roboto"/>
              <a:cs typeface="Roboto"/>
              <a:sym typeface="Roboto"/>
            </a:endParaRPr>
          </a:p>
        </p:txBody>
      </p:sp>
      <p:sp>
        <p:nvSpPr>
          <p:cNvPr id="296" name="Google Shape;296;p32"/>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Editing the details of commit policies</a:t>
            </a:r>
            <a:endParaRPr sz="1400">
              <a:solidFill>
                <a:schemeClr val="dk2"/>
              </a:solidFill>
              <a:latin typeface="Roboto"/>
              <a:ea typeface="Roboto"/>
              <a:cs typeface="Roboto"/>
              <a:sym typeface="Roboto"/>
            </a:endParaRPr>
          </a:p>
        </p:txBody>
      </p:sp>
      <p:pic>
        <p:nvPicPr>
          <p:cNvPr id="297" name="Google Shape;297;p32"/>
          <p:cNvPicPr preferRelativeResize="0"/>
          <p:nvPr/>
        </p:nvPicPr>
        <p:blipFill rotWithShape="1">
          <a:blip r:embed="rId3">
            <a:alphaModFix/>
          </a:blip>
          <a:srcRect b="0" l="0" r="0" t="0"/>
          <a:stretch/>
        </p:blipFill>
        <p:spPr>
          <a:xfrm>
            <a:off x="342900" y="1035400"/>
            <a:ext cx="8458199" cy="3759200"/>
          </a:xfrm>
          <a:prstGeom prst="rect">
            <a:avLst/>
          </a:prstGeom>
          <a:noFill/>
          <a:ln>
            <a:noFill/>
          </a:ln>
          <a:effectLst>
            <a:outerShdw blurRad="585788" rotWithShape="0" algn="bl" dir="3360000" dist="66675">
              <a:srgbClr val="000000">
                <a:alpha val="2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33"/>
          <p:cNvSpPr/>
          <p:nvPr/>
        </p:nvSpPr>
        <p:spPr>
          <a:xfrm>
            <a:off x="342900" y="252950"/>
            <a:ext cx="84036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03" name="Google Shape;303;p33"/>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Adding tag, branch and commit rules to commit policies</a:t>
            </a:r>
            <a:endParaRPr>
              <a:solidFill>
                <a:schemeClr val="dk2"/>
              </a:solidFill>
              <a:latin typeface="Roboto"/>
              <a:ea typeface="Roboto"/>
              <a:cs typeface="Roboto"/>
              <a:sym typeface="Roboto"/>
            </a:endParaRPr>
          </a:p>
        </p:txBody>
      </p:sp>
      <p:pic>
        <p:nvPicPr>
          <p:cNvPr id="304" name="Google Shape;304;p33"/>
          <p:cNvPicPr preferRelativeResize="0"/>
          <p:nvPr/>
        </p:nvPicPr>
        <p:blipFill rotWithShape="1">
          <a:blip r:embed="rId3">
            <a:alphaModFix/>
          </a:blip>
          <a:srcRect b="0" l="0" r="0" t="0"/>
          <a:stretch/>
        </p:blipFill>
        <p:spPr>
          <a:xfrm>
            <a:off x="342900" y="1035400"/>
            <a:ext cx="8466525" cy="3762900"/>
          </a:xfrm>
          <a:prstGeom prst="rect">
            <a:avLst/>
          </a:prstGeom>
          <a:noFill/>
          <a:ln>
            <a:noFill/>
          </a:ln>
          <a:effectLst>
            <a:outerShdw blurRad="528638" rotWithShape="0" algn="bl" dir="3540000" dist="85725">
              <a:srgbClr val="000000">
                <a:alpha val="21000"/>
              </a:srgbClr>
            </a:outerShdw>
          </a:effectLst>
        </p:spPr>
      </p:pic>
      <p:sp>
        <p:nvSpPr>
          <p:cNvPr id="305" name="Google Shape;305;p33"/>
          <p:cNvSpPr/>
          <p:nvPr/>
        </p:nvSpPr>
        <p:spPr>
          <a:xfrm>
            <a:off x="864850" y="1461725"/>
            <a:ext cx="2023800" cy="2265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
        <p:nvSpPr>
          <p:cNvPr id="306" name="Google Shape;306;p33"/>
          <p:cNvSpPr/>
          <p:nvPr/>
        </p:nvSpPr>
        <p:spPr>
          <a:xfrm>
            <a:off x="738450" y="2442925"/>
            <a:ext cx="2235000" cy="2265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
        <p:nvSpPr>
          <p:cNvPr id="307" name="Google Shape;307;p33"/>
          <p:cNvSpPr/>
          <p:nvPr/>
        </p:nvSpPr>
        <p:spPr>
          <a:xfrm>
            <a:off x="702900" y="3424125"/>
            <a:ext cx="2306100" cy="2265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par>
                                <p:cTn fill="hold" nodeType="withEffect" presetClass="exit" presetID="10" presetSubtype="0">
                                  <p:stCondLst>
                                    <p:cond delay="0"/>
                                  </p:stCondLst>
                                  <p:childTnLst>
                                    <p:animEffect filter="fade" transition="out">
                                      <p:cBhvr>
                                        <p:cTn dur="1000"/>
                                        <p:tgtEl>
                                          <p:spTgt spid="305"/>
                                        </p:tgtEl>
                                      </p:cBhvr>
                                    </p:animEffect>
                                    <p:set>
                                      <p:cBhvr>
                                        <p:cTn dur="1" fill="hold">
                                          <p:stCondLst>
                                            <p:cond delay="1000"/>
                                          </p:stCondLst>
                                        </p:cTn>
                                        <p:tgtEl>
                                          <p:spTgt spid="30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gtEl>
                                        <p:attrNameLst>
                                          <p:attrName>style.visibility</p:attrName>
                                        </p:attrNameLst>
                                      </p:cBhvr>
                                      <p:to>
                                        <p:strVal val="visible"/>
                                      </p:to>
                                    </p:set>
                                    <p:animEffect filter="fade" transition="in">
                                      <p:cBhvr>
                                        <p:cTn dur="1000"/>
                                        <p:tgtEl>
                                          <p:spTgt spid="307"/>
                                        </p:tgtEl>
                                      </p:cBhvr>
                                    </p:animEffect>
                                  </p:childTnLst>
                                </p:cTn>
                              </p:par>
                              <p:par>
                                <p:cTn fill="hold" nodeType="withEffect" presetClass="exit" presetID="10" presetSubtype="0">
                                  <p:stCondLst>
                                    <p:cond delay="0"/>
                                  </p:stCondLst>
                                  <p:childTnLst>
                                    <p:animEffect filter="fade" transition="out">
                                      <p:cBhvr>
                                        <p:cTn dur="1000"/>
                                        <p:tgtEl>
                                          <p:spTgt spid="306"/>
                                        </p:tgtEl>
                                      </p:cBhvr>
                                    </p:animEffect>
                                    <p:set>
                                      <p:cBhvr>
                                        <p:cTn dur="1" fill="hold">
                                          <p:stCondLst>
                                            <p:cond delay="1000"/>
                                          </p:stCondLst>
                                        </p:cTn>
                                        <p:tgtEl>
                                          <p:spTgt spid="30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1" name="Shape 311"/>
        <p:cNvGrpSpPr/>
        <p:nvPr/>
      </p:nvGrpSpPr>
      <p:grpSpPr>
        <a:xfrm>
          <a:off x="0" y="0"/>
          <a:ext cx="0" cy="0"/>
          <a:chOff x="0" y="0"/>
          <a:chExt cx="0" cy="0"/>
        </a:xfrm>
      </p:grpSpPr>
      <p:sp>
        <p:nvSpPr>
          <p:cNvPr id="312" name="Google Shape;312;p34"/>
          <p:cNvSpPr/>
          <p:nvPr/>
        </p:nvSpPr>
        <p:spPr>
          <a:xfrm>
            <a:off x="342900" y="252950"/>
            <a:ext cx="83793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13" name="Google Shape;313;p34"/>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Customizing the conditions within a tag rule</a:t>
            </a:r>
            <a:endParaRPr sz="1400">
              <a:solidFill>
                <a:schemeClr val="dk2"/>
              </a:solidFill>
              <a:latin typeface="Roboto"/>
              <a:ea typeface="Roboto"/>
              <a:cs typeface="Roboto"/>
              <a:sym typeface="Roboto"/>
            </a:endParaRPr>
          </a:p>
        </p:txBody>
      </p:sp>
      <p:pic>
        <p:nvPicPr>
          <p:cNvPr id="314" name="Google Shape;314;p34"/>
          <p:cNvPicPr preferRelativeResize="0"/>
          <p:nvPr/>
        </p:nvPicPr>
        <p:blipFill rotWithShape="1">
          <a:blip r:embed="rId3">
            <a:alphaModFix/>
          </a:blip>
          <a:srcRect b="0" l="0" r="0" t="0"/>
          <a:stretch/>
        </p:blipFill>
        <p:spPr>
          <a:xfrm>
            <a:off x="342900" y="1035391"/>
            <a:ext cx="8458199" cy="3759227"/>
          </a:xfrm>
          <a:prstGeom prst="rect">
            <a:avLst/>
          </a:prstGeom>
          <a:noFill/>
          <a:ln>
            <a:noFill/>
          </a:ln>
          <a:effectLst>
            <a:outerShdw blurRad="557213" rotWithShape="0" algn="bl" dir="3720000" dist="76200">
              <a:srgbClr val="000000">
                <a:alpha val="21000"/>
              </a:srgbClr>
            </a:outerShdw>
          </a:effectLst>
        </p:spPr>
      </p:pic>
      <p:sp>
        <p:nvSpPr>
          <p:cNvPr id="315" name="Google Shape;315;p34"/>
          <p:cNvSpPr/>
          <p:nvPr/>
        </p:nvSpPr>
        <p:spPr>
          <a:xfrm>
            <a:off x="1362550" y="2369200"/>
            <a:ext cx="7305600" cy="7062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
        <p:nvSpPr>
          <p:cNvPr id="316" name="Google Shape;316;p34"/>
          <p:cNvSpPr/>
          <p:nvPr/>
        </p:nvSpPr>
        <p:spPr>
          <a:xfrm>
            <a:off x="1362550" y="3075400"/>
            <a:ext cx="7305600" cy="14277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
        <p:nvSpPr>
          <p:cNvPr id="317" name="Google Shape;317;p34"/>
          <p:cNvSpPr/>
          <p:nvPr/>
        </p:nvSpPr>
        <p:spPr>
          <a:xfrm>
            <a:off x="1362550" y="1346575"/>
            <a:ext cx="7305600" cy="10227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000"/>
                                        <p:tgtEl>
                                          <p:spTgt spid="3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par>
                                <p:cTn fill="hold" nodeType="withEffect" presetClass="exit" presetID="10" presetSubtype="0">
                                  <p:stCondLst>
                                    <p:cond delay="0"/>
                                  </p:stCondLst>
                                  <p:childTnLst>
                                    <p:animEffect filter="fade" transition="out">
                                      <p:cBhvr>
                                        <p:cTn dur="1000"/>
                                        <p:tgtEl>
                                          <p:spTgt spid="317"/>
                                        </p:tgtEl>
                                      </p:cBhvr>
                                    </p:animEffect>
                                    <p:set>
                                      <p:cBhvr>
                                        <p:cTn dur="1" fill="hold">
                                          <p:stCondLst>
                                            <p:cond delay="1000"/>
                                          </p:stCondLst>
                                        </p:cTn>
                                        <p:tgtEl>
                                          <p:spTgt spid="31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315"/>
                                        </p:tgtEl>
                                      </p:cBhvr>
                                    </p:animEffect>
                                    <p:set>
                                      <p:cBhvr>
                                        <p:cTn dur="1" fill="hold">
                                          <p:stCondLst>
                                            <p:cond delay="1000"/>
                                          </p:stCondLst>
                                        </p:cTn>
                                        <p:tgtEl>
                                          <p:spTgt spid="31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1" name="Shape 321"/>
        <p:cNvGrpSpPr/>
        <p:nvPr/>
      </p:nvGrpSpPr>
      <p:grpSpPr>
        <a:xfrm>
          <a:off x="0" y="0"/>
          <a:ext cx="0" cy="0"/>
          <a:chOff x="0" y="0"/>
          <a:chExt cx="0" cy="0"/>
        </a:xfrm>
      </p:grpSpPr>
      <p:sp>
        <p:nvSpPr>
          <p:cNvPr id="322" name="Google Shape;322;p35"/>
          <p:cNvSpPr/>
          <p:nvPr/>
        </p:nvSpPr>
        <p:spPr>
          <a:xfrm>
            <a:off x="342900" y="252950"/>
            <a:ext cx="83793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23" name="Google Shape;323;p35"/>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Customizing the conditions within a branch rule</a:t>
            </a:r>
            <a:endParaRPr sz="1400">
              <a:solidFill>
                <a:schemeClr val="dk2"/>
              </a:solidFill>
              <a:latin typeface="Roboto"/>
              <a:ea typeface="Roboto"/>
              <a:cs typeface="Roboto"/>
              <a:sym typeface="Roboto"/>
            </a:endParaRPr>
          </a:p>
        </p:txBody>
      </p:sp>
      <p:pic>
        <p:nvPicPr>
          <p:cNvPr id="324" name="Google Shape;324;p35"/>
          <p:cNvPicPr preferRelativeResize="0"/>
          <p:nvPr/>
        </p:nvPicPr>
        <p:blipFill rotWithShape="1">
          <a:blip r:embed="rId3">
            <a:alphaModFix/>
          </a:blip>
          <a:srcRect b="0" l="0" r="0" t="0"/>
          <a:stretch/>
        </p:blipFill>
        <p:spPr>
          <a:xfrm>
            <a:off x="342900" y="1035391"/>
            <a:ext cx="8458199" cy="3759227"/>
          </a:xfrm>
          <a:prstGeom prst="rect">
            <a:avLst/>
          </a:prstGeom>
          <a:noFill/>
          <a:ln>
            <a:noFill/>
          </a:ln>
          <a:effectLst>
            <a:outerShdw blurRad="571500" rotWithShape="0" algn="bl" dir="3660000" dist="57150">
              <a:srgbClr val="000000">
                <a:alpha val="21000"/>
              </a:srgbClr>
            </a:outerShdw>
          </a:effectLst>
        </p:spPr>
      </p:pic>
      <p:sp>
        <p:nvSpPr>
          <p:cNvPr id="325" name="Google Shape;325;p35"/>
          <p:cNvSpPr/>
          <p:nvPr/>
        </p:nvSpPr>
        <p:spPr>
          <a:xfrm>
            <a:off x="1362550" y="2369200"/>
            <a:ext cx="7305600" cy="7062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
        <p:nvSpPr>
          <p:cNvPr id="326" name="Google Shape;326;p35"/>
          <p:cNvSpPr/>
          <p:nvPr/>
        </p:nvSpPr>
        <p:spPr>
          <a:xfrm>
            <a:off x="1362550" y="3075400"/>
            <a:ext cx="7305600" cy="14115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
        <p:nvSpPr>
          <p:cNvPr id="327" name="Google Shape;327;p35"/>
          <p:cNvSpPr/>
          <p:nvPr/>
        </p:nvSpPr>
        <p:spPr>
          <a:xfrm>
            <a:off x="1362550" y="1344150"/>
            <a:ext cx="7305600" cy="10251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000"/>
                                        <p:tgtEl>
                                          <p:spTgt spid="325"/>
                                        </p:tgtEl>
                                      </p:cBhvr>
                                    </p:animEffect>
                                  </p:childTnLst>
                                </p:cTn>
                              </p:par>
                              <p:par>
                                <p:cTn fill="hold" nodeType="withEffect" presetClass="exit" presetID="10" presetSubtype="0">
                                  <p:stCondLst>
                                    <p:cond delay="0"/>
                                  </p:stCondLst>
                                  <p:childTnLst>
                                    <p:animEffect filter="fade" transition="out">
                                      <p:cBhvr>
                                        <p:cTn dur="1000"/>
                                        <p:tgtEl>
                                          <p:spTgt spid="327"/>
                                        </p:tgtEl>
                                      </p:cBhvr>
                                    </p:animEffect>
                                    <p:set>
                                      <p:cBhvr>
                                        <p:cTn dur="1" fill="hold">
                                          <p:stCondLst>
                                            <p:cond delay="1000"/>
                                          </p:stCondLst>
                                        </p:cTn>
                                        <p:tgtEl>
                                          <p:spTgt spid="32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325"/>
                                        </p:tgtEl>
                                      </p:cBhvr>
                                    </p:animEffect>
                                    <p:set>
                                      <p:cBhvr>
                                        <p:cTn dur="1" fill="hold">
                                          <p:stCondLst>
                                            <p:cond delay="1000"/>
                                          </p:stCondLst>
                                        </p:cTn>
                                        <p:tgtEl>
                                          <p:spTgt spid="32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1000"/>
                                        <p:tgtEl>
                                          <p:spTgt spid="3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1" name="Shape 331"/>
        <p:cNvGrpSpPr/>
        <p:nvPr/>
      </p:nvGrpSpPr>
      <p:grpSpPr>
        <a:xfrm>
          <a:off x="0" y="0"/>
          <a:ext cx="0" cy="0"/>
          <a:chOff x="0" y="0"/>
          <a:chExt cx="0" cy="0"/>
        </a:xfrm>
      </p:grpSpPr>
      <p:sp>
        <p:nvSpPr>
          <p:cNvPr id="332" name="Google Shape;332;p36"/>
          <p:cNvSpPr/>
          <p:nvPr/>
        </p:nvSpPr>
        <p:spPr>
          <a:xfrm>
            <a:off x="342900" y="252950"/>
            <a:ext cx="83793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33" name="Google Shape;333;p36"/>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Customizing the conditions for commit messages</a:t>
            </a:r>
            <a:endParaRPr sz="1400">
              <a:solidFill>
                <a:schemeClr val="dk2"/>
              </a:solidFill>
              <a:latin typeface="Roboto"/>
              <a:ea typeface="Roboto"/>
              <a:cs typeface="Roboto"/>
              <a:sym typeface="Roboto"/>
            </a:endParaRPr>
          </a:p>
        </p:txBody>
      </p:sp>
      <p:pic>
        <p:nvPicPr>
          <p:cNvPr id="334" name="Google Shape;334;p36"/>
          <p:cNvPicPr preferRelativeResize="0"/>
          <p:nvPr/>
        </p:nvPicPr>
        <p:blipFill rotWithShape="1">
          <a:blip r:embed="rId3">
            <a:alphaModFix/>
          </a:blip>
          <a:srcRect b="0" l="0" r="0" t="0"/>
          <a:stretch/>
        </p:blipFill>
        <p:spPr>
          <a:xfrm>
            <a:off x="342900" y="1035391"/>
            <a:ext cx="8458199" cy="3759227"/>
          </a:xfrm>
          <a:prstGeom prst="rect">
            <a:avLst/>
          </a:prstGeom>
          <a:noFill/>
          <a:ln>
            <a:noFill/>
          </a:ln>
          <a:effectLst>
            <a:outerShdw blurRad="571500" rotWithShape="0" algn="bl" dir="3660000" dist="57150">
              <a:srgbClr val="000000">
                <a:alpha val="21000"/>
              </a:srgbClr>
            </a:outerShdw>
          </a:effectLst>
        </p:spPr>
      </p:pic>
      <p:sp>
        <p:nvSpPr>
          <p:cNvPr id="335" name="Google Shape;335;p36"/>
          <p:cNvSpPr/>
          <p:nvPr/>
        </p:nvSpPr>
        <p:spPr>
          <a:xfrm>
            <a:off x="1375150" y="2295525"/>
            <a:ext cx="7293000" cy="10557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
        <p:nvSpPr>
          <p:cNvPr id="336" name="Google Shape;336;p36"/>
          <p:cNvSpPr/>
          <p:nvPr/>
        </p:nvSpPr>
        <p:spPr>
          <a:xfrm>
            <a:off x="1375000" y="1346100"/>
            <a:ext cx="7293000" cy="949500"/>
          </a:xfrm>
          <a:prstGeom prst="rect">
            <a:avLst/>
          </a:prstGeom>
          <a:noFill/>
          <a:ln cap="flat" cmpd="sng" w="19050">
            <a:solidFill>
              <a:srgbClr val="FF0000"/>
            </a:solidFill>
            <a:prstDash val="solid"/>
            <a:round/>
            <a:headEnd len="sm" w="sm" type="none"/>
            <a:tailEnd len="sm" w="sm" type="none"/>
          </a:ln>
        </p:spPr>
        <p:txBody>
          <a:bodyPr anchorCtr="0" anchor="t" bIns="34275" lIns="34275" spcFirstLastPara="1" rIns="34275" wrap="square" tIns="34275">
            <a:noAutofit/>
          </a:bodyPr>
          <a:lstStyle/>
          <a:p>
            <a:pPr indent="0" lvl="0" marL="0" rtl="0" algn="r">
              <a:spcBef>
                <a:spcPts val="0"/>
              </a:spcBef>
              <a:spcAft>
                <a:spcPts val="0"/>
              </a:spcAft>
              <a:buNone/>
            </a:pPr>
            <a:r>
              <a:t/>
            </a:r>
            <a:endParaRPr b="1" sz="700">
              <a:solidFill>
                <a:srgbClr val="FF0000"/>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6"/>
                                        </p:tgtEl>
                                        <p:attrNameLst>
                                          <p:attrName>style.visibility</p:attrName>
                                        </p:attrNameLst>
                                      </p:cBhvr>
                                      <p:to>
                                        <p:strVal val="visible"/>
                                      </p:to>
                                    </p:set>
                                    <p:animEffect filter="fade" transition="in">
                                      <p:cBhvr>
                                        <p:cTn dur="1000"/>
                                        <p:tgtEl>
                                          <p:spTgt spid="3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1000"/>
                                        <p:tgtEl>
                                          <p:spTgt spid="335"/>
                                        </p:tgtEl>
                                      </p:cBhvr>
                                    </p:animEffect>
                                  </p:childTnLst>
                                </p:cTn>
                              </p:par>
                              <p:par>
                                <p:cTn fill="hold" nodeType="withEffect" presetClass="exit" presetID="10" presetSubtype="0">
                                  <p:stCondLst>
                                    <p:cond delay="0"/>
                                  </p:stCondLst>
                                  <p:childTnLst>
                                    <p:animEffect filter="fade" transition="out">
                                      <p:cBhvr>
                                        <p:cTn dur="1000"/>
                                        <p:tgtEl>
                                          <p:spTgt spid="336"/>
                                        </p:tgtEl>
                                      </p:cBhvr>
                                    </p:animEffect>
                                    <p:set>
                                      <p:cBhvr>
                                        <p:cTn dur="1" fill="hold">
                                          <p:stCondLst>
                                            <p:cond delay="1000"/>
                                          </p:stCondLst>
                                        </p:cTn>
                                        <p:tgtEl>
                                          <p:spTgt spid="33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sp>
        <p:nvSpPr>
          <p:cNvPr id="341" name="Google Shape;341;p37"/>
          <p:cNvSpPr/>
          <p:nvPr/>
        </p:nvSpPr>
        <p:spPr>
          <a:xfrm>
            <a:off x="342900" y="252950"/>
            <a:ext cx="83793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42" name="Google Shape;342;p37"/>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Customizing the conditions for commit messages</a:t>
            </a:r>
            <a:endParaRPr sz="1400">
              <a:solidFill>
                <a:schemeClr val="dk2"/>
              </a:solidFill>
              <a:latin typeface="Roboto"/>
              <a:ea typeface="Roboto"/>
              <a:cs typeface="Roboto"/>
              <a:sym typeface="Roboto"/>
            </a:endParaRPr>
          </a:p>
        </p:txBody>
      </p:sp>
      <p:pic>
        <p:nvPicPr>
          <p:cNvPr id="343" name="Google Shape;343;p37"/>
          <p:cNvPicPr preferRelativeResize="0"/>
          <p:nvPr/>
        </p:nvPicPr>
        <p:blipFill>
          <a:blip r:embed="rId3">
            <a:alphaModFix/>
          </a:blip>
          <a:stretch>
            <a:fillRect/>
          </a:stretch>
        </p:blipFill>
        <p:spPr>
          <a:xfrm>
            <a:off x="333375" y="1734475"/>
            <a:ext cx="8467724" cy="1895543"/>
          </a:xfrm>
          <a:prstGeom prst="rect">
            <a:avLst/>
          </a:prstGeom>
          <a:noFill/>
          <a:ln cap="flat" cmpd="sng" w="9525">
            <a:solidFill>
              <a:schemeClr val="lt2"/>
            </a:solidFill>
            <a:prstDash val="solid"/>
            <a:round/>
            <a:headEnd len="sm" w="sm" type="none"/>
            <a:tailEnd len="sm" w="sm" type="none"/>
          </a:ln>
          <a:effectLst>
            <a:outerShdw blurRad="571500" rotWithShape="0" algn="bl" dir="3720000" dist="76200">
              <a:srgbClr val="000000">
                <a:alpha val="2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7" name="Shape 347"/>
        <p:cNvGrpSpPr/>
        <p:nvPr/>
      </p:nvGrpSpPr>
      <p:grpSpPr>
        <a:xfrm>
          <a:off x="0" y="0"/>
          <a:ext cx="0" cy="0"/>
          <a:chOff x="0" y="0"/>
          <a:chExt cx="0" cy="0"/>
        </a:xfrm>
      </p:grpSpPr>
      <p:sp>
        <p:nvSpPr>
          <p:cNvPr id="348" name="Google Shape;348;p38"/>
          <p:cNvSpPr/>
          <p:nvPr/>
        </p:nvSpPr>
        <p:spPr>
          <a:xfrm>
            <a:off x="342900" y="252950"/>
            <a:ext cx="83793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49" name="Google Shape;349;p38"/>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Customizing the conditions for commit messages</a:t>
            </a:r>
            <a:endParaRPr sz="1400">
              <a:solidFill>
                <a:schemeClr val="dk2"/>
              </a:solidFill>
              <a:latin typeface="Roboto"/>
              <a:ea typeface="Roboto"/>
              <a:cs typeface="Roboto"/>
              <a:sym typeface="Roboto"/>
            </a:endParaRPr>
          </a:p>
        </p:txBody>
      </p:sp>
      <p:pic>
        <p:nvPicPr>
          <p:cNvPr id="350" name="Google Shape;350;p38"/>
          <p:cNvPicPr preferRelativeResize="0"/>
          <p:nvPr/>
        </p:nvPicPr>
        <p:blipFill>
          <a:blip r:embed="rId3">
            <a:alphaModFix/>
          </a:blip>
          <a:stretch>
            <a:fillRect/>
          </a:stretch>
        </p:blipFill>
        <p:spPr>
          <a:xfrm>
            <a:off x="342900" y="1035400"/>
            <a:ext cx="8458201" cy="3354114"/>
          </a:xfrm>
          <a:prstGeom prst="rect">
            <a:avLst/>
          </a:prstGeom>
          <a:noFill/>
          <a:ln cap="flat" cmpd="sng" w="9525">
            <a:solidFill>
              <a:schemeClr val="lt2"/>
            </a:solidFill>
            <a:prstDash val="solid"/>
            <a:round/>
            <a:headEnd len="sm" w="sm" type="none"/>
            <a:tailEnd len="sm" w="sm" type="none"/>
          </a:ln>
          <a:effectLst>
            <a:outerShdw blurRad="571500" rotWithShape="0" algn="bl" dir="3660000" dist="76200">
              <a:srgbClr val="000000">
                <a:alpha val="21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Google Shape;355;p39"/>
          <p:cNvSpPr/>
          <p:nvPr/>
        </p:nvSpPr>
        <p:spPr>
          <a:xfrm>
            <a:off x="342900" y="252950"/>
            <a:ext cx="83793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56" name="Google Shape;356;p39"/>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Customizing the conditions for changed files</a:t>
            </a:r>
            <a:endParaRPr sz="1400">
              <a:solidFill>
                <a:schemeClr val="dk2"/>
              </a:solidFill>
              <a:latin typeface="Roboto"/>
              <a:ea typeface="Roboto"/>
              <a:cs typeface="Roboto"/>
              <a:sym typeface="Roboto"/>
            </a:endParaRPr>
          </a:p>
        </p:txBody>
      </p:sp>
      <p:pic>
        <p:nvPicPr>
          <p:cNvPr id="357" name="Google Shape;357;p39"/>
          <p:cNvPicPr preferRelativeResize="0"/>
          <p:nvPr/>
        </p:nvPicPr>
        <p:blipFill>
          <a:blip r:embed="rId3">
            <a:alphaModFix/>
          </a:blip>
          <a:stretch>
            <a:fillRect/>
          </a:stretch>
        </p:blipFill>
        <p:spPr>
          <a:xfrm>
            <a:off x="342900" y="1035400"/>
            <a:ext cx="8458201" cy="3354114"/>
          </a:xfrm>
          <a:prstGeom prst="rect">
            <a:avLst/>
          </a:prstGeom>
          <a:noFill/>
          <a:ln cap="flat" cmpd="sng" w="9525">
            <a:solidFill>
              <a:schemeClr val="lt2"/>
            </a:solidFill>
            <a:prstDash val="solid"/>
            <a:round/>
            <a:headEnd len="sm" w="sm" type="none"/>
            <a:tailEnd len="sm" w="sm" type="none"/>
          </a:ln>
          <a:effectLst>
            <a:outerShdw blurRad="628650" rotWithShape="0" algn="bl" dir="3600000" dist="66675">
              <a:srgbClr val="000000">
                <a:alpha val="2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1" name="Shape 361"/>
        <p:cNvGrpSpPr/>
        <p:nvPr/>
      </p:nvGrpSpPr>
      <p:grpSpPr>
        <a:xfrm>
          <a:off x="0" y="0"/>
          <a:ext cx="0" cy="0"/>
          <a:chOff x="0" y="0"/>
          <a:chExt cx="0" cy="0"/>
        </a:xfrm>
      </p:grpSpPr>
      <p:sp>
        <p:nvSpPr>
          <p:cNvPr id="362" name="Google Shape;362;p40"/>
          <p:cNvSpPr/>
          <p:nvPr/>
        </p:nvSpPr>
        <p:spPr>
          <a:xfrm>
            <a:off x="342900" y="252950"/>
            <a:ext cx="83793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63" name="Google Shape;363;p40"/>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Customizing the conditions for changed files</a:t>
            </a:r>
            <a:endParaRPr sz="1400">
              <a:solidFill>
                <a:schemeClr val="dk2"/>
              </a:solidFill>
              <a:latin typeface="Roboto"/>
              <a:ea typeface="Roboto"/>
              <a:cs typeface="Roboto"/>
              <a:sym typeface="Roboto"/>
            </a:endParaRPr>
          </a:p>
        </p:txBody>
      </p:sp>
      <p:pic>
        <p:nvPicPr>
          <p:cNvPr id="364" name="Google Shape;364;p40"/>
          <p:cNvPicPr preferRelativeResize="0"/>
          <p:nvPr/>
        </p:nvPicPr>
        <p:blipFill>
          <a:blip r:embed="rId3">
            <a:alphaModFix/>
          </a:blip>
          <a:stretch>
            <a:fillRect/>
          </a:stretch>
        </p:blipFill>
        <p:spPr>
          <a:xfrm>
            <a:off x="342900" y="1035400"/>
            <a:ext cx="8458201" cy="3354107"/>
          </a:xfrm>
          <a:prstGeom prst="rect">
            <a:avLst/>
          </a:prstGeom>
          <a:noFill/>
          <a:ln cap="flat" cmpd="sng" w="9525">
            <a:solidFill>
              <a:schemeClr val="lt2"/>
            </a:solidFill>
            <a:prstDash val="solid"/>
            <a:round/>
            <a:headEnd len="sm" w="sm" type="none"/>
            <a:tailEnd len="sm" w="sm" type="none"/>
          </a:ln>
          <a:effectLst>
            <a:outerShdw blurRad="585788" rotWithShape="0" algn="bl" dir="3480000" dist="76200">
              <a:srgbClr val="000000">
                <a:alpha val="2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41"/>
          <p:cNvSpPr/>
          <p:nvPr/>
        </p:nvSpPr>
        <p:spPr>
          <a:xfrm>
            <a:off x="342900" y="252950"/>
            <a:ext cx="83793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70" name="Google Shape;370;p41"/>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Customizing the conditions for committer users</a:t>
            </a:r>
            <a:endParaRPr sz="1400">
              <a:solidFill>
                <a:schemeClr val="dk2"/>
              </a:solidFill>
              <a:latin typeface="Roboto"/>
              <a:ea typeface="Roboto"/>
              <a:cs typeface="Roboto"/>
              <a:sym typeface="Roboto"/>
            </a:endParaRPr>
          </a:p>
        </p:txBody>
      </p:sp>
      <p:pic>
        <p:nvPicPr>
          <p:cNvPr id="371" name="Google Shape;371;p41"/>
          <p:cNvPicPr preferRelativeResize="0"/>
          <p:nvPr/>
        </p:nvPicPr>
        <p:blipFill>
          <a:blip r:embed="rId3">
            <a:alphaModFix/>
          </a:blip>
          <a:stretch>
            <a:fillRect/>
          </a:stretch>
        </p:blipFill>
        <p:spPr>
          <a:xfrm>
            <a:off x="342900" y="1879050"/>
            <a:ext cx="8458201" cy="1385395"/>
          </a:xfrm>
          <a:prstGeom prst="rect">
            <a:avLst/>
          </a:prstGeom>
          <a:noFill/>
          <a:ln cap="flat" cmpd="sng" w="9525">
            <a:solidFill>
              <a:schemeClr val="lt2"/>
            </a:solidFill>
            <a:prstDash val="solid"/>
            <a:round/>
            <a:headEnd len="sm" w="sm" type="none"/>
            <a:tailEnd len="sm" w="sm" type="none"/>
          </a:ln>
          <a:effectLst>
            <a:outerShdw blurRad="600075" rotWithShape="0" algn="bl" dir="3600000" dist="76200">
              <a:srgbClr val="000000">
                <a:alpha val="2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sp>
        <p:nvSpPr>
          <p:cNvPr id="376" name="Google Shape;376;p42"/>
          <p:cNvSpPr/>
          <p:nvPr/>
        </p:nvSpPr>
        <p:spPr>
          <a:xfrm>
            <a:off x="342900" y="252950"/>
            <a:ext cx="83793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Defining commit policies</a:t>
            </a:r>
            <a:endParaRPr b="1" sz="2700">
              <a:solidFill>
                <a:schemeClr val="lt1"/>
              </a:solidFill>
              <a:latin typeface="Roboto"/>
              <a:ea typeface="Roboto"/>
              <a:cs typeface="Roboto"/>
              <a:sym typeface="Roboto"/>
            </a:endParaRPr>
          </a:p>
        </p:txBody>
      </p:sp>
      <p:sp>
        <p:nvSpPr>
          <p:cNvPr id="377" name="Google Shape;377;p42"/>
          <p:cNvSpPr txBox="1"/>
          <p:nvPr/>
        </p:nvSpPr>
        <p:spPr>
          <a:xfrm>
            <a:off x="342900" y="644184"/>
            <a:ext cx="8546400" cy="2265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rgbClr val="333333"/>
              </a:buClr>
              <a:buSzPts val="900"/>
              <a:buFont typeface="Helvetica Neue"/>
              <a:buNone/>
            </a:pPr>
            <a:r>
              <a:rPr lang="en">
                <a:solidFill>
                  <a:schemeClr val="dk2"/>
                </a:solidFill>
                <a:latin typeface="Roboto"/>
                <a:ea typeface="Roboto"/>
                <a:cs typeface="Roboto"/>
                <a:sym typeface="Roboto"/>
              </a:rPr>
              <a:t>Customizing the conditions for committer users</a:t>
            </a:r>
            <a:endParaRPr sz="1400">
              <a:solidFill>
                <a:schemeClr val="dk2"/>
              </a:solidFill>
              <a:latin typeface="Roboto"/>
              <a:ea typeface="Roboto"/>
              <a:cs typeface="Roboto"/>
              <a:sym typeface="Roboto"/>
            </a:endParaRPr>
          </a:p>
        </p:txBody>
      </p:sp>
      <p:pic>
        <p:nvPicPr>
          <p:cNvPr id="378" name="Google Shape;378;p42"/>
          <p:cNvPicPr preferRelativeResize="0"/>
          <p:nvPr/>
        </p:nvPicPr>
        <p:blipFill>
          <a:blip r:embed="rId3">
            <a:alphaModFix/>
          </a:blip>
          <a:stretch>
            <a:fillRect/>
          </a:stretch>
        </p:blipFill>
        <p:spPr>
          <a:xfrm>
            <a:off x="342900" y="1587475"/>
            <a:ext cx="8458199" cy="2269639"/>
          </a:xfrm>
          <a:prstGeom prst="rect">
            <a:avLst/>
          </a:prstGeom>
          <a:noFill/>
          <a:ln cap="flat" cmpd="sng" w="9525">
            <a:solidFill>
              <a:schemeClr val="lt2"/>
            </a:solidFill>
            <a:prstDash val="solid"/>
            <a:round/>
            <a:headEnd len="sm" w="sm" type="none"/>
            <a:tailEnd len="sm" w="sm" type="none"/>
          </a:ln>
          <a:effectLst>
            <a:outerShdw blurRad="585788" rotWithShape="0" algn="bl" dir="3600000" dist="76200">
              <a:srgbClr val="000000">
                <a:alpha val="2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82" name="Shape 382"/>
        <p:cNvGrpSpPr/>
        <p:nvPr/>
      </p:nvGrpSpPr>
      <p:grpSpPr>
        <a:xfrm>
          <a:off x="0" y="0"/>
          <a:ext cx="0" cy="0"/>
          <a:chOff x="0" y="0"/>
          <a:chExt cx="0" cy="0"/>
        </a:xfrm>
      </p:grpSpPr>
      <p:sp>
        <p:nvSpPr>
          <p:cNvPr id="383" name="Google Shape;383;p43"/>
          <p:cNvSpPr txBox="1"/>
          <p:nvPr>
            <p:ph idx="1" type="body"/>
          </p:nvPr>
        </p:nvSpPr>
        <p:spPr>
          <a:xfrm>
            <a:off x="3175478" y="2010408"/>
            <a:ext cx="2793000" cy="267900"/>
          </a:xfrm>
          <a:prstGeom prst="rect">
            <a:avLst/>
          </a:prstGeom>
          <a:no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How do commit policies work?</a:t>
            </a:r>
            <a:endParaRPr sz="500">
              <a:solidFill>
                <a:srgbClr val="FFFFFF"/>
              </a:solidFill>
              <a:latin typeface="Roboto"/>
              <a:ea typeface="Roboto"/>
              <a:cs typeface="Roboto"/>
              <a:sym typeface="Roboto"/>
            </a:endParaRPr>
          </a:p>
        </p:txBody>
      </p:sp>
      <p:sp>
        <p:nvSpPr>
          <p:cNvPr id="384" name="Google Shape;384;p43"/>
          <p:cNvSpPr txBox="1"/>
          <p:nvPr>
            <p:ph idx="2" type="body"/>
          </p:nvPr>
        </p:nvSpPr>
        <p:spPr>
          <a:xfrm>
            <a:off x="3175450" y="2845973"/>
            <a:ext cx="2793000" cy="267900"/>
          </a:xfrm>
          <a:prstGeom prst="rect">
            <a:avLst/>
          </a:prstGeom>
          <a:solidFill>
            <a:srgbClr val="FFFFFF"/>
          </a:solid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chemeClr val="lt1"/>
                </a:solidFill>
                <a:latin typeface="Roboto"/>
                <a:ea typeface="Roboto"/>
                <a:cs typeface="Roboto"/>
                <a:sym typeface="Roboto"/>
              </a:rPr>
              <a:t>Installing commit policies</a:t>
            </a:r>
            <a:endParaRPr sz="1100">
              <a:solidFill>
                <a:schemeClr val="lt1"/>
              </a:solidFill>
              <a:latin typeface="Roboto"/>
              <a:ea typeface="Roboto"/>
              <a:cs typeface="Roboto"/>
              <a:sym typeface="Roboto"/>
            </a:endParaRPr>
          </a:p>
        </p:txBody>
      </p:sp>
      <p:sp>
        <p:nvSpPr>
          <p:cNvPr id="385" name="Google Shape;385;p43"/>
          <p:cNvSpPr txBox="1"/>
          <p:nvPr>
            <p:ph idx="3" type="body"/>
          </p:nvPr>
        </p:nvSpPr>
        <p:spPr>
          <a:xfrm>
            <a:off x="3175450" y="3696721"/>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Introducing commit policies to your team</a:t>
            </a:r>
            <a:endParaRPr sz="500">
              <a:solidFill>
                <a:srgbClr val="FFFFFF"/>
              </a:solidFill>
              <a:latin typeface="Roboto"/>
              <a:ea typeface="Roboto"/>
              <a:cs typeface="Roboto"/>
              <a:sym typeface="Roboto"/>
            </a:endParaRPr>
          </a:p>
        </p:txBody>
      </p:sp>
      <p:sp>
        <p:nvSpPr>
          <p:cNvPr id="386" name="Google Shape;386;p43"/>
          <p:cNvSpPr txBox="1"/>
          <p:nvPr>
            <p:ph idx="4" type="body"/>
          </p:nvPr>
        </p:nvSpPr>
        <p:spPr>
          <a:xfrm>
            <a:off x="3175562" y="2420605"/>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Defining commit policies</a:t>
            </a:r>
            <a:endParaRPr sz="1100">
              <a:solidFill>
                <a:srgbClr val="FFFFFF"/>
              </a:solidFill>
              <a:latin typeface="Roboto"/>
              <a:ea typeface="Roboto"/>
              <a:cs typeface="Roboto"/>
              <a:sym typeface="Roboto"/>
            </a:endParaRPr>
          </a:p>
        </p:txBody>
      </p:sp>
      <p:sp>
        <p:nvSpPr>
          <p:cNvPr id="387" name="Google Shape;387;p43"/>
          <p:cNvSpPr txBox="1"/>
          <p:nvPr>
            <p:ph idx="5" type="body"/>
          </p:nvPr>
        </p:nvSpPr>
        <p:spPr>
          <a:xfrm>
            <a:off x="3175453" y="1600208"/>
            <a:ext cx="2793000" cy="267900"/>
          </a:xfrm>
          <a:prstGeom prst="rect">
            <a:avLst/>
          </a:prstGeom>
          <a:solidFill>
            <a:schemeClr val="lt1"/>
          </a:solid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Why do you need commit policies?</a:t>
            </a:r>
            <a:endParaRPr sz="500">
              <a:solidFill>
                <a:srgbClr val="FFFFFF"/>
              </a:solidFill>
              <a:latin typeface="Roboto"/>
              <a:ea typeface="Roboto"/>
              <a:cs typeface="Roboto"/>
              <a:sym typeface="Roboto"/>
            </a:endParaRPr>
          </a:p>
        </p:txBody>
      </p:sp>
      <p:sp>
        <p:nvSpPr>
          <p:cNvPr id="388" name="Google Shape;388;p43"/>
          <p:cNvSpPr txBox="1"/>
          <p:nvPr>
            <p:ph idx="6" type="body"/>
          </p:nvPr>
        </p:nvSpPr>
        <p:spPr>
          <a:xfrm>
            <a:off x="1075575" y="469575"/>
            <a:ext cx="7032600" cy="719700"/>
          </a:xfrm>
          <a:prstGeom prst="rect">
            <a:avLst/>
          </a:prstGeom>
          <a:noFill/>
          <a:ln>
            <a:noFill/>
          </a:ln>
        </p:spPr>
        <p:txBody>
          <a:bodyPr anchorCtr="0" anchor="ctr" bIns="6700" lIns="6700" spcFirstLastPara="1" rIns="6700" wrap="square" tIns="6700">
            <a:noAutofit/>
          </a:bodyPr>
          <a:lstStyle/>
          <a:p>
            <a:pPr indent="0" lvl="0" marL="0" rtl="0" algn="ctr">
              <a:lnSpc>
                <a:spcPct val="150000"/>
              </a:lnSpc>
              <a:spcBef>
                <a:spcPts val="700"/>
              </a:spcBef>
              <a:spcAft>
                <a:spcPts val="0"/>
              </a:spcAft>
              <a:buClr>
                <a:schemeClr val="dk1"/>
              </a:buClr>
              <a:buSzPts val="1100"/>
              <a:buFont typeface="Arial"/>
              <a:buNone/>
            </a:pPr>
            <a:r>
              <a:rPr b="1" lang="en" sz="2300">
                <a:solidFill>
                  <a:srgbClr val="FFFFFF"/>
                </a:solidFill>
                <a:latin typeface="Roboto"/>
                <a:ea typeface="Roboto"/>
                <a:cs typeface="Roboto"/>
                <a:sym typeface="Roboto"/>
              </a:rPr>
              <a:t>How commit policies enable </a:t>
            </a:r>
            <a:endParaRPr b="1" sz="2300">
              <a:solidFill>
                <a:srgbClr val="FFFFFF"/>
              </a:solidFill>
              <a:latin typeface="Roboto"/>
              <a:ea typeface="Roboto"/>
              <a:cs typeface="Roboto"/>
              <a:sym typeface="Roboto"/>
            </a:endParaRPr>
          </a:p>
          <a:p>
            <a:pPr indent="0" lvl="0" marL="0" rtl="0" algn="ctr">
              <a:lnSpc>
                <a:spcPct val="150000"/>
              </a:lnSpc>
              <a:spcBef>
                <a:spcPts val="700"/>
              </a:spcBef>
              <a:spcAft>
                <a:spcPts val="200"/>
              </a:spcAft>
              <a:buClr>
                <a:schemeClr val="dk1"/>
              </a:buClr>
              <a:buSzPts val="1100"/>
              <a:buFont typeface="Arial"/>
              <a:buNone/>
            </a:pPr>
            <a:r>
              <a:rPr b="1" lang="en" sz="2300">
                <a:solidFill>
                  <a:srgbClr val="FFFFFF"/>
                </a:solidFill>
                <a:latin typeface="Roboto"/>
                <a:ea typeface="Roboto"/>
                <a:cs typeface="Roboto"/>
                <a:sym typeface="Roboto"/>
              </a:rPr>
              <a:t>end-to-end traceability and faster code reviews</a:t>
            </a:r>
            <a:endParaRPr b="1" sz="2300">
              <a:solidFill>
                <a:srgbClr val="FFFFFF"/>
              </a:solidFill>
              <a:latin typeface="Roboto"/>
              <a:ea typeface="Roboto"/>
              <a:cs typeface="Roboto"/>
              <a:sym typeface="Roboto"/>
            </a:endParaRPr>
          </a:p>
        </p:txBody>
      </p:sp>
      <p:sp>
        <p:nvSpPr>
          <p:cNvPr id="389" name="Google Shape;389;p43"/>
          <p:cNvSpPr txBox="1"/>
          <p:nvPr>
            <p:ph idx="7" type="body"/>
          </p:nvPr>
        </p:nvSpPr>
        <p:spPr>
          <a:xfrm>
            <a:off x="3175550" y="3271346"/>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Commit policies in </a:t>
            </a:r>
            <a:r>
              <a:rPr lang="en" sz="1100">
                <a:solidFill>
                  <a:srgbClr val="FFFFFF"/>
                </a:solidFill>
                <a:latin typeface="Roboto"/>
                <a:ea typeface="Roboto"/>
                <a:cs typeface="Roboto"/>
                <a:sym typeface="Roboto"/>
              </a:rPr>
              <a:t>any </a:t>
            </a:r>
            <a:r>
              <a:rPr lang="en" sz="1100">
                <a:solidFill>
                  <a:srgbClr val="FFFFFF"/>
                </a:solidFill>
                <a:latin typeface="Roboto"/>
                <a:ea typeface="Roboto"/>
                <a:cs typeface="Roboto"/>
                <a:sym typeface="Roboto"/>
              </a:rPr>
              <a:t>environment</a:t>
            </a:r>
            <a:endParaRPr sz="1100">
              <a:solidFill>
                <a:srgbClr val="FFFFFF"/>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3" name="Shape 393"/>
        <p:cNvGrpSpPr/>
        <p:nvPr/>
      </p:nvGrpSpPr>
      <p:grpSpPr>
        <a:xfrm>
          <a:off x="0" y="0"/>
          <a:ext cx="0" cy="0"/>
          <a:chOff x="0" y="0"/>
          <a:chExt cx="0" cy="0"/>
        </a:xfrm>
      </p:grpSpPr>
      <p:sp>
        <p:nvSpPr>
          <p:cNvPr id="394" name="Google Shape;394;p44"/>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395" name="Google Shape;395;p44"/>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Installing and applying commit policies to repositories</a:t>
            </a:r>
            <a:endParaRPr sz="1400">
              <a:solidFill>
                <a:schemeClr val="dk2"/>
              </a:solidFill>
              <a:latin typeface="Roboto"/>
              <a:ea typeface="Roboto"/>
              <a:cs typeface="Roboto"/>
              <a:sym typeface="Roboto"/>
            </a:endParaRPr>
          </a:p>
        </p:txBody>
      </p:sp>
      <p:pic>
        <p:nvPicPr>
          <p:cNvPr id="396" name="Google Shape;396;p44"/>
          <p:cNvPicPr preferRelativeResize="0"/>
          <p:nvPr/>
        </p:nvPicPr>
        <p:blipFill>
          <a:blip r:embed="rId3">
            <a:alphaModFix/>
          </a:blip>
          <a:stretch>
            <a:fillRect/>
          </a:stretch>
        </p:blipFill>
        <p:spPr>
          <a:xfrm>
            <a:off x="342900" y="1035400"/>
            <a:ext cx="8458199" cy="375919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0" name="Shape 400"/>
        <p:cNvGrpSpPr/>
        <p:nvPr/>
      </p:nvGrpSpPr>
      <p:grpSpPr>
        <a:xfrm>
          <a:off x="0" y="0"/>
          <a:ext cx="0" cy="0"/>
          <a:chOff x="0" y="0"/>
          <a:chExt cx="0" cy="0"/>
        </a:xfrm>
      </p:grpSpPr>
      <p:sp>
        <p:nvSpPr>
          <p:cNvPr id="401" name="Google Shape;401;p45"/>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02" name="Google Shape;402;p45"/>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Installing and applying commit policies to repositories</a:t>
            </a:r>
            <a:endParaRPr>
              <a:solidFill>
                <a:schemeClr val="dk2"/>
              </a:solidFill>
              <a:latin typeface="Roboto"/>
              <a:ea typeface="Roboto"/>
              <a:cs typeface="Roboto"/>
              <a:sym typeface="Roboto"/>
            </a:endParaRPr>
          </a:p>
        </p:txBody>
      </p:sp>
      <p:pic>
        <p:nvPicPr>
          <p:cNvPr id="403" name="Google Shape;403;p45"/>
          <p:cNvPicPr preferRelativeResize="0"/>
          <p:nvPr/>
        </p:nvPicPr>
        <p:blipFill>
          <a:blip r:embed="rId3">
            <a:alphaModFix/>
          </a:blip>
          <a:stretch>
            <a:fillRect/>
          </a:stretch>
        </p:blipFill>
        <p:spPr>
          <a:xfrm>
            <a:off x="342900" y="1035400"/>
            <a:ext cx="8458199" cy="375918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7" name="Shape 407"/>
        <p:cNvGrpSpPr/>
        <p:nvPr/>
      </p:nvGrpSpPr>
      <p:grpSpPr>
        <a:xfrm>
          <a:off x="0" y="0"/>
          <a:ext cx="0" cy="0"/>
          <a:chOff x="0" y="0"/>
          <a:chExt cx="0" cy="0"/>
        </a:xfrm>
      </p:grpSpPr>
      <p:sp>
        <p:nvSpPr>
          <p:cNvPr id="408" name="Google Shape;408;p46"/>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09" name="Google Shape;409;p46"/>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Installing and applying commit policies to repositories</a:t>
            </a:r>
            <a:endParaRPr>
              <a:solidFill>
                <a:schemeClr val="dk2"/>
              </a:solidFill>
              <a:latin typeface="Roboto"/>
              <a:ea typeface="Roboto"/>
              <a:cs typeface="Roboto"/>
              <a:sym typeface="Roboto"/>
            </a:endParaRPr>
          </a:p>
        </p:txBody>
      </p:sp>
      <p:pic>
        <p:nvPicPr>
          <p:cNvPr id="410" name="Google Shape;410;p46"/>
          <p:cNvPicPr preferRelativeResize="0"/>
          <p:nvPr/>
        </p:nvPicPr>
        <p:blipFill>
          <a:blip r:embed="rId3">
            <a:alphaModFix/>
          </a:blip>
          <a:stretch>
            <a:fillRect/>
          </a:stretch>
        </p:blipFill>
        <p:spPr>
          <a:xfrm>
            <a:off x="342900" y="1035400"/>
            <a:ext cx="8458199" cy="375919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4" name="Shape 414"/>
        <p:cNvGrpSpPr/>
        <p:nvPr/>
      </p:nvGrpSpPr>
      <p:grpSpPr>
        <a:xfrm>
          <a:off x="0" y="0"/>
          <a:ext cx="0" cy="0"/>
          <a:chOff x="0" y="0"/>
          <a:chExt cx="0" cy="0"/>
        </a:xfrm>
      </p:grpSpPr>
      <p:sp>
        <p:nvSpPr>
          <p:cNvPr id="415" name="Google Shape;415;p47"/>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16" name="Google Shape;416;p47"/>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Installing and applying commit policies to repositories</a:t>
            </a:r>
            <a:endParaRPr>
              <a:solidFill>
                <a:schemeClr val="dk2"/>
              </a:solidFill>
              <a:latin typeface="Roboto"/>
              <a:ea typeface="Roboto"/>
              <a:cs typeface="Roboto"/>
              <a:sym typeface="Roboto"/>
            </a:endParaRPr>
          </a:p>
        </p:txBody>
      </p:sp>
      <p:pic>
        <p:nvPicPr>
          <p:cNvPr id="417" name="Google Shape;417;p47"/>
          <p:cNvPicPr preferRelativeResize="0"/>
          <p:nvPr/>
        </p:nvPicPr>
        <p:blipFill>
          <a:blip r:embed="rId3">
            <a:alphaModFix/>
          </a:blip>
          <a:stretch>
            <a:fillRect/>
          </a:stretch>
        </p:blipFill>
        <p:spPr>
          <a:xfrm>
            <a:off x="342900" y="1035400"/>
            <a:ext cx="8458199" cy="375919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1" name="Shape 421"/>
        <p:cNvGrpSpPr/>
        <p:nvPr/>
      </p:nvGrpSpPr>
      <p:grpSpPr>
        <a:xfrm>
          <a:off x="0" y="0"/>
          <a:ext cx="0" cy="0"/>
          <a:chOff x="0" y="0"/>
          <a:chExt cx="0" cy="0"/>
        </a:xfrm>
      </p:grpSpPr>
      <p:sp>
        <p:nvSpPr>
          <p:cNvPr id="422" name="Google Shape;422;p48"/>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23" name="Google Shape;423;p48"/>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Installing and applying commit policies to repositories</a:t>
            </a:r>
            <a:endParaRPr>
              <a:solidFill>
                <a:schemeClr val="dk2"/>
              </a:solidFill>
              <a:latin typeface="Roboto"/>
              <a:ea typeface="Roboto"/>
              <a:cs typeface="Roboto"/>
              <a:sym typeface="Roboto"/>
            </a:endParaRPr>
          </a:p>
        </p:txBody>
      </p:sp>
      <p:pic>
        <p:nvPicPr>
          <p:cNvPr id="424" name="Google Shape;424;p48"/>
          <p:cNvPicPr preferRelativeResize="0"/>
          <p:nvPr/>
        </p:nvPicPr>
        <p:blipFill>
          <a:blip r:embed="rId3">
            <a:alphaModFix/>
          </a:blip>
          <a:stretch>
            <a:fillRect/>
          </a:stretch>
        </p:blipFill>
        <p:spPr>
          <a:xfrm>
            <a:off x="342900" y="1035400"/>
            <a:ext cx="8458199" cy="375919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8" name="Shape 428"/>
        <p:cNvGrpSpPr/>
        <p:nvPr/>
      </p:nvGrpSpPr>
      <p:grpSpPr>
        <a:xfrm>
          <a:off x="0" y="0"/>
          <a:ext cx="0" cy="0"/>
          <a:chOff x="0" y="0"/>
          <a:chExt cx="0" cy="0"/>
        </a:xfrm>
      </p:grpSpPr>
      <p:sp>
        <p:nvSpPr>
          <p:cNvPr id="429" name="Google Shape;429;p49"/>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30" name="Google Shape;430;p49"/>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Installing and applying commit policies to repositories</a:t>
            </a:r>
            <a:endParaRPr>
              <a:solidFill>
                <a:schemeClr val="dk2"/>
              </a:solidFill>
              <a:latin typeface="Roboto"/>
              <a:ea typeface="Roboto"/>
              <a:cs typeface="Roboto"/>
              <a:sym typeface="Roboto"/>
            </a:endParaRPr>
          </a:p>
        </p:txBody>
      </p:sp>
      <p:pic>
        <p:nvPicPr>
          <p:cNvPr id="431" name="Google Shape;431;p49"/>
          <p:cNvPicPr preferRelativeResize="0"/>
          <p:nvPr/>
        </p:nvPicPr>
        <p:blipFill>
          <a:blip r:embed="rId3">
            <a:alphaModFix/>
          </a:blip>
          <a:stretch>
            <a:fillRect/>
          </a:stretch>
        </p:blipFill>
        <p:spPr>
          <a:xfrm>
            <a:off x="342900" y="1035400"/>
            <a:ext cx="8458199" cy="375919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5" name="Shape 435"/>
        <p:cNvGrpSpPr/>
        <p:nvPr/>
      </p:nvGrpSpPr>
      <p:grpSpPr>
        <a:xfrm>
          <a:off x="0" y="0"/>
          <a:ext cx="0" cy="0"/>
          <a:chOff x="0" y="0"/>
          <a:chExt cx="0" cy="0"/>
        </a:xfrm>
      </p:grpSpPr>
      <p:sp>
        <p:nvSpPr>
          <p:cNvPr id="436" name="Google Shape;436;p50"/>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37" name="Google Shape;437;p50"/>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Installing and applying commit policies to repositories</a:t>
            </a:r>
            <a:endParaRPr>
              <a:solidFill>
                <a:schemeClr val="dk2"/>
              </a:solidFill>
              <a:latin typeface="Roboto"/>
              <a:ea typeface="Roboto"/>
              <a:cs typeface="Roboto"/>
              <a:sym typeface="Roboto"/>
            </a:endParaRPr>
          </a:p>
        </p:txBody>
      </p:sp>
      <p:pic>
        <p:nvPicPr>
          <p:cNvPr id="438" name="Google Shape;438;p50"/>
          <p:cNvPicPr preferRelativeResize="0"/>
          <p:nvPr/>
        </p:nvPicPr>
        <p:blipFill>
          <a:blip r:embed="rId3">
            <a:alphaModFix/>
          </a:blip>
          <a:stretch>
            <a:fillRect/>
          </a:stretch>
        </p:blipFill>
        <p:spPr>
          <a:xfrm>
            <a:off x="342900" y="1035400"/>
            <a:ext cx="8458199" cy="375919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2" name="Shape 442"/>
        <p:cNvGrpSpPr/>
        <p:nvPr/>
      </p:nvGrpSpPr>
      <p:grpSpPr>
        <a:xfrm>
          <a:off x="0" y="0"/>
          <a:ext cx="0" cy="0"/>
          <a:chOff x="0" y="0"/>
          <a:chExt cx="0" cy="0"/>
        </a:xfrm>
      </p:grpSpPr>
      <p:sp>
        <p:nvSpPr>
          <p:cNvPr id="443" name="Google Shape;443;p51"/>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44" name="Google Shape;444;p51"/>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Installing and applying commit policies to repositories</a:t>
            </a:r>
            <a:endParaRPr>
              <a:solidFill>
                <a:schemeClr val="dk2"/>
              </a:solidFill>
              <a:latin typeface="Roboto"/>
              <a:ea typeface="Roboto"/>
              <a:cs typeface="Roboto"/>
              <a:sym typeface="Roboto"/>
            </a:endParaRPr>
          </a:p>
        </p:txBody>
      </p:sp>
      <p:pic>
        <p:nvPicPr>
          <p:cNvPr id="445" name="Google Shape;445;p51"/>
          <p:cNvPicPr preferRelativeResize="0"/>
          <p:nvPr/>
        </p:nvPicPr>
        <p:blipFill>
          <a:blip r:embed="rId3">
            <a:alphaModFix/>
          </a:blip>
          <a:stretch>
            <a:fillRect/>
          </a:stretch>
        </p:blipFill>
        <p:spPr>
          <a:xfrm>
            <a:off x="342900" y="1035400"/>
            <a:ext cx="8458199" cy="375919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9" name="Shape 449"/>
        <p:cNvGrpSpPr/>
        <p:nvPr/>
      </p:nvGrpSpPr>
      <p:grpSpPr>
        <a:xfrm>
          <a:off x="0" y="0"/>
          <a:ext cx="0" cy="0"/>
          <a:chOff x="0" y="0"/>
          <a:chExt cx="0" cy="0"/>
        </a:xfrm>
      </p:grpSpPr>
      <p:sp>
        <p:nvSpPr>
          <p:cNvPr id="450" name="Google Shape;450;p52"/>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51" name="Google Shape;451;p52"/>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Installing and applying commit policies to repositories</a:t>
            </a:r>
            <a:endParaRPr>
              <a:solidFill>
                <a:schemeClr val="dk2"/>
              </a:solidFill>
              <a:latin typeface="Roboto"/>
              <a:ea typeface="Roboto"/>
              <a:cs typeface="Roboto"/>
              <a:sym typeface="Roboto"/>
            </a:endParaRPr>
          </a:p>
        </p:txBody>
      </p:sp>
      <p:pic>
        <p:nvPicPr>
          <p:cNvPr id="452" name="Google Shape;452;p52"/>
          <p:cNvPicPr preferRelativeResize="0"/>
          <p:nvPr/>
        </p:nvPicPr>
        <p:blipFill>
          <a:blip r:embed="rId3">
            <a:alphaModFix/>
          </a:blip>
          <a:stretch>
            <a:fillRect/>
          </a:stretch>
        </p:blipFill>
        <p:spPr>
          <a:xfrm>
            <a:off x="342900" y="1035400"/>
            <a:ext cx="8458199" cy="375919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6" name="Shape 456"/>
        <p:cNvGrpSpPr/>
        <p:nvPr/>
      </p:nvGrpSpPr>
      <p:grpSpPr>
        <a:xfrm>
          <a:off x="0" y="0"/>
          <a:ext cx="0" cy="0"/>
          <a:chOff x="0" y="0"/>
          <a:chExt cx="0" cy="0"/>
        </a:xfrm>
      </p:grpSpPr>
      <p:sp>
        <p:nvSpPr>
          <p:cNvPr id="457" name="Google Shape;457;p53"/>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58" name="Google Shape;458;p53"/>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Testing your commit rule</a:t>
            </a:r>
            <a:endParaRPr>
              <a:solidFill>
                <a:schemeClr val="dk2"/>
              </a:solidFill>
              <a:latin typeface="Roboto"/>
              <a:ea typeface="Roboto"/>
              <a:cs typeface="Roboto"/>
              <a:sym typeface="Roboto"/>
            </a:endParaRPr>
          </a:p>
        </p:txBody>
      </p:sp>
      <p:pic>
        <p:nvPicPr>
          <p:cNvPr id="459" name="Google Shape;459;p53"/>
          <p:cNvPicPr preferRelativeResize="0"/>
          <p:nvPr/>
        </p:nvPicPr>
        <p:blipFill>
          <a:blip r:embed="rId3">
            <a:alphaModFix/>
          </a:blip>
          <a:stretch>
            <a:fillRect/>
          </a:stretch>
        </p:blipFill>
        <p:spPr>
          <a:xfrm>
            <a:off x="342900" y="1035400"/>
            <a:ext cx="7553223" cy="3694500"/>
          </a:xfrm>
          <a:prstGeom prst="rect">
            <a:avLst/>
          </a:prstGeom>
          <a:noFill/>
          <a:ln>
            <a:noFill/>
          </a:ln>
        </p:spPr>
      </p:pic>
      <p:pic>
        <p:nvPicPr>
          <p:cNvPr id="460" name="Google Shape;460;p53"/>
          <p:cNvPicPr preferRelativeResize="0"/>
          <p:nvPr/>
        </p:nvPicPr>
        <p:blipFill>
          <a:blip r:embed="rId4">
            <a:alphaModFix/>
          </a:blip>
          <a:stretch>
            <a:fillRect/>
          </a:stretch>
        </p:blipFill>
        <p:spPr>
          <a:xfrm>
            <a:off x="342900" y="1035399"/>
            <a:ext cx="7553223" cy="3694505"/>
          </a:xfrm>
          <a:prstGeom prst="rect">
            <a:avLst/>
          </a:prstGeom>
          <a:noFill/>
          <a:ln>
            <a:noFill/>
          </a:ln>
        </p:spPr>
      </p:pic>
      <p:pic>
        <p:nvPicPr>
          <p:cNvPr id="461" name="Google Shape;461;p53"/>
          <p:cNvPicPr preferRelativeResize="0"/>
          <p:nvPr/>
        </p:nvPicPr>
        <p:blipFill>
          <a:blip r:embed="rId5">
            <a:alphaModFix/>
          </a:blip>
          <a:stretch>
            <a:fillRect/>
          </a:stretch>
        </p:blipFill>
        <p:spPr>
          <a:xfrm>
            <a:off x="342900" y="1035399"/>
            <a:ext cx="7553223" cy="3694505"/>
          </a:xfrm>
          <a:prstGeom prst="rect">
            <a:avLst/>
          </a:prstGeom>
          <a:noFill/>
          <a:ln>
            <a:noFill/>
          </a:ln>
        </p:spPr>
      </p:pic>
      <p:pic>
        <p:nvPicPr>
          <p:cNvPr id="462" name="Google Shape;462;p53"/>
          <p:cNvPicPr preferRelativeResize="0"/>
          <p:nvPr/>
        </p:nvPicPr>
        <p:blipFill>
          <a:blip r:embed="rId6">
            <a:alphaModFix/>
          </a:blip>
          <a:stretch>
            <a:fillRect/>
          </a:stretch>
        </p:blipFill>
        <p:spPr>
          <a:xfrm>
            <a:off x="342900" y="1035399"/>
            <a:ext cx="7553223" cy="3694505"/>
          </a:xfrm>
          <a:prstGeom prst="rect">
            <a:avLst/>
          </a:prstGeom>
          <a:noFill/>
          <a:ln>
            <a:noFill/>
          </a:ln>
        </p:spPr>
      </p:pic>
      <p:pic>
        <p:nvPicPr>
          <p:cNvPr id="463" name="Google Shape;463;p53"/>
          <p:cNvPicPr preferRelativeResize="0"/>
          <p:nvPr/>
        </p:nvPicPr>
        <p:blipFill>
          <a:blip r:embed="rId7">
            <a:alphaModFix/>
          </a:blip>
          <a:stretch>
            <a:fillRect/>
          </a:stretch>
        </p:blipFill>
        <p:spPr>
          <a:xfrm>
            <a:off x="342900" y="1035399"/>
            <a:ext cx="7553223" cy="3694505"/>
          </a:xfrm>
          <a:prstGeom prst="rect">
            <a:avLst/>
          </a:prstGeom>
          <a:noFill/>
          <a:ln>
            <a:noFill/>
          </a:ln>
        </p:spPr>
      </p:pic>
      <p:pic>
        <p:nvPicPr>
          <p:cNvPr id="464" name="Google Shape;464;p53"/>
          <p:cNvPicPr preferRelativeResize="0"/>
          <p:nvPr/>
        </p:nvPicPr>
        <p:blipFill>
          <a:blip r:embed="rId8">
            <a:alphaModFix/>
          </a:blip>
          <a:stretch>
            <a:fillRect/>
          </a:stretch>
        </p:blipFill>
        <p:spPr>
          <a:xfrm>
            <a:off x="342900" y="1035399"/>
            <a:ext cx="7553223" cy="36945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1000"/>
                                        <p:tgtEl>
                                          <p:spTgt spid="4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8" name="Shape 468"/>
        <p:cNvGrpSpPr/>
        <p:nvPr/>
      </p:nvGrpSpPr>
      <p:grpSpPr>
        <a:xfrm>
          <a:off x="0" y="0"/>
          <a:ext cx="0" cy="0"/>
          <a:chOff x="0" y="0"/>
          <a:chExt cx="0" cy="0"/>
        </a:xfrm>
      </p:grpSpPr>
      <p:sp>
        <p:nvSpPr>
          <p:cNvPr id="469" name="Google Shape;469;p54"/>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70" name="Google Shape;470;p54"/>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Testing your tag rule</a:t>
            </a:r>
            <a:endParaRPr>
              <a:solidFill>
                <a:schemeClr val="dk2"/>
              </a:solidFill>
              <a:latin typeface="Roboto"/>
              <a:ea typeface="Roboto"/>
              <a:cs typeface="Roboto"/>
              <a:sym typeface="Roboto"/>
            </a:endParaRPr>
          </a:p>
        </p:txBody>
      </p:sp>
      <p:pic>
        <p:nvPicPr>
          <p:cNvPr id="471" name="Google Shape;471;p54"/>
          <p:cNvPicPr preferRelativeResize="0"/>
          <p:nvPr/>
        </p:nvPicPr>
        <p:blipFill>
          <a:blip r:embed="rId3">
            <a:alphaModFix/>
          </a:blip>
          <a:stretch>
            <a:fillRect/>
          </a:stretch>
        </p:blipFill>
        <p:spPr>
          <a:xfrm>
            <a:off x="342900" y="1035400"/>
            <a:ext cx="7553200" cy="3694500"/>
          </a:xfrm>
          <a:prstGeom prst="rect">
            <a:avLst/>
          </a:prstGeom>
          <a:noFill/>
          <a:ln>
            <a:noFill/>
          </a:ln>
        </p:spPr>
      </p:pic>
      <p:pic>
        <p:nvPicPr>
          <p:cNvPr id="472" name="Google Shape;472;p54"/>
          <p:cNvPicPr preferRelativeResize="0"/>
          <p:nvPr/>
        </p:nvPicPr>
        <p:blipFill>
          <a:blip r:embed="rId4">
            <a:alphaModFix/>
          </a:blip>
          <a:stretch>
            <a:fillRect/>
          </a:stretch>
        </p:blipFill>
        <p:spPr>
          <a:xfrm>
            <a:off x="342900" y="1035399"/>
            <a:ext cx="7553214" cy="3694500"/>
          </a:xfrm>
          <a:prstGeom prst="rect">
            <a:avLst/>
          </a:prstGeom>
          <a:noFill/>
          <a:ln>
            <a:noFill/>
          </a:ln>
        </p:spPr>
      </p:pic>
      <p:pic>
        <p:nvPicPr>
          <p:cNvPr id="473" name="Google Shape;473;p54"/>
          <p:cNvPicPr preferRelativeResize="0"/>
          <p:nvPr/>
        </p:nvPicPr>
        <p:blipFill>
          <a:blip r:embed="rId5">
            <a:alphaModFix/>
          </a:blip>
          <a:stretch>
            <a:fillRect/>
          </a:stretch>
        </p:blipFill>
        <p:spPr>
          <a:xfrm>
            <a:off x="342900" y="1035399"/>
            <a:ext cx="7553223" cy="3694505"/>
          </a:xfrm>
          <a:prstGeom prst="rect">
            <a:avLst/>
          </a:prstGeom>
          <a:noFill/>
          <a:ln>
            <a:noFill/>
          </a:ln>
        </p:spPr>
      </p:pic>
      <p:pic>
        <p:nvPicPr>
          <p:cNvPr id="474" name="Google Shape;474;p54"/>
          <p:cNvPicPr preferRelativeResize="0"/>
          <p:nvPr/>
        </p:nvPicPr>
        <p:blipFill>
          <a:blip r:embed="rId6">
            <a:alphaModFix/>
          </a:blip>
          <a:stretch>
            <a:fillRect/>
          </a:stretch>
        </p:blipFill>
        <p:spPr>
          <a:xfrm>
            <a:off x="342900" y="1035399"/>
            <a:ext cx="7553200" cy="36944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8" name="Shape 478"/>
        <p:cNvGrpSpPr/>
        <p:nvPr/>
      </p:nvGrpSpPr>
      <p:grpSpPr>
        <a:xfrm>
          <a:off x="0" y="0"/>
          <a:ext cx="0" cy="0"/>
          <a:chOff x="0" y="0"/>
          <a:chExt cx="0" cy="0"/>
        </a:xfrm>
      </p:grpSpPr>
      <p:sp>
        <p:nvSpPr>
          <p:cNvPr id="479" name="Google Shape;479;p55"/>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80" name="Google Shape;480;p55"/>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Testing your branch rule</a:t>
            </a:r>
            <a:endParaRPr>
              <a:solidFill>
                <a:schemeClr val="dk2"/>
              </a:solidFill>
              <a:latin typeface="Roboto"/>
              <a:ea typeface="Roboto"/>
              <a:cs typeface="Roboto"/>
              <a:sym typeface="Roboto"/>
            </a:endParaRPr>
          </a:p>
        </p:txBody>
      </p:sp>
      <p:pic>
        <p:nvPicPr>
          <p:cNvPr id="481" name="Google Shape;481;p55"/>
          <p:cNvPicPr preferRelativeResize="0"/>
          <p:nvPr/>
        </p:nvPicPr>
        <p:blipFill>
          <a:blip r:embed="rId3">
            <a:alphaModFix/>
          </a:blip>
          <a:stretch>
            <a:fillRect/>
          </a:stretch>
        </p:blipFill>
        <p:spPr>
          <a:xfrm>
            <a:off x="342900" y="1035400"/>
            <a:ext cx="7553200" cy="3694500"/>
          </a:xfrm>
          <a:prstGeom prst="rect">
            <a:avLst/>
          </a:prstGeom>
          <a:noFill/>
          <a:ln>
            <a:noFill/>
          </a:ln>
        </p:spPr>
      </p:pic>
      <p:pic>
        <p:nvPicPr>
          <p:cNvPr id="482" name="Google Shape;482;p55"/>
          <p:cNvPicPr preferRelativeResize="0"/>
          <p:nvPr/>
        </p:nvPicPr>
        <p:blipFill>
          <a:blip r:embed="rId4">
            <a:alphaModFix/>
          </a:blip>
          <a:stretch>
            <a:fillRect/>
          </a:stretch>
        </p:blipFill>
        <p:spPr>
          <a:xfrm>
            <a:off x="342900" y="1035399"/>
            <a:ext cx="7553200" cy="3694493"/>
          </a:xfrm>
          <a:prstGeom prst="rect">
            <a:avLst/>
          </a:prstGeom>
          <a:noFill/>
          <a:ln>
            <a:noFill/>
          </a:ln>
        </p:spPr>
      </p:pic>
      <p:pic>
        <p:nvPicPr>
          <p:cNvPr id="483" name="Google Shape;483;p55"/>
          <p:cNvPicPr preferRelativeResize="0"/>
          <p:nvPr/>
        </p:nvPicPr>
        <p:blipFill>
          <a:blip r:embed="rId5">
            <a:alphaModFix/>
          </a:blip>
          <a:stretch>
            <a:fillRect/>
          </a:stretch>
        </p:blipFill>
        <p:spPr>
          <a:xfrm>
            <a:off x="342900" y="1035399"/>
            <a:ext cx="7553200" cy="3694493"/>
          </a:xfrm>
          <a:prstGeom prst="rect">
            <a:avLst/>
          </a:prstGeom>
          <a:noFill/>
          <a:ln>
            <a:noFill/>
          </a:ln>
        </p:spPr>
      </p:pic>
      <p:pic>
        <p:nvPicPr>
          <p:cNvPr id="484" name="Google Shape;484;p55"/>
          <p:cNvPicPr preferRelativeResize="0"/>
          <p:nvPr/>
        </p:nvPicPr>
        <p:blipFill>
          <a:blip r:embed="rId6">
            <a:alphaModFix/>
          </a:blip>
          <a:stretch>
            <a:fillRect/>
          </a:stretch>
        </p:blipFill>
        <p:spPr>
          <a:xfrm>
            <a:off x="342900" y="1035399"/>
            <a:ext cx="7553200" cy="36944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1000"/>
                                        <p:tgtEl>
                                          <p:spTgt spid="4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Google Shape;489;p56"/>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Font typeface="Arial"/>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490" name="Google Shape;490;p56"/>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Clr>
                <a:schemeClr val="dk1"/>
              </a:buClr>
              <a:buSzPts val="900"/>
              <a:buFont typeface="Arial"/>
              <a:buNone/>
            </a:pPr>
            <a:r>
              <a:rPr lang="en">
                <a:solidFill>
                  <a:schemeClr val="dk2"/>
                </a:solidFill>
                <a:latin typeface="Roboto"/>
                <a:ea typeface="Roboto"/>
                <a:cs typeface="Roboto"/>
                <a:sym typeface="Roboto"/>
              </a:rPr>
              <a:t>Installing and applying commit policies to repositories</a:t>
            </a:r>
            <a:endParaRPr>
              <a:solidFill>
                <a:schemeClr val="dk2"/>
              </a:solidFill>
              <a:latin typeface="Roboto"/>
              <a:ea typeface="Roboto"/>
              <a:cs typeface="Roboto"/>
              <a:sym typeface="Roboto"/>
            </a:endParaRPr>
          </a:p>
        </p:txBody>
      </p:sp>
      <p:pic>
        <p:nvPicPr>
          <p:cNvPr id="491" name="Google Shape;491;p56"/>
          <p:cNvPicPr preferRelativeResize="0"/>
          <p:nvPr/>
        </p:nvPicPr>
        <p:blipFill>
          <a:blip r:embed="rId3">
            <a:alphaModFix/>
          </a:blip>
          <a:stretch>
            <a:fillRect/>
          </a:stretch>
        </p:blipFill>
        <p:spPr>
          <a:xfrm>
            <a:off x="342900" y="1035400"/>
            <a:ext cx="8458199" cy="375919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95" name="Shape 495"/>
        <p:cNvGrpSpPr/>
        <p:nvPr/>
      </p:nvGrpSpPr>
      <p:grpSpPr>
        <a:xfrm>
          <a:off x="0" y="0"/>
          <a:ext cx="0" cy="0"/>
          <a:chOff x="0" y="0"/>
          <a:chExt cx="0" cy="0"/>
        </a:xfrm>
      </p:grpSpPr>
      <p:sp>
        <p:nvSpPr>
          <p:cNvPr id="496" name="Google Shape;496;p57"/>
          <p:cNvSpPr txBox="1"/>
          <p:nvPr>
            <p:ph idx="1" type="body"/>
          </p:nvPr>
        </p:nvSpPr>
        <p:spPr>
          <a:xfrm>
            <a:off x="3175478" y="2010408"/>
            <a:ext cx="2793000" cy="267900"/>
          </a:xfrm>
          <a:prstGeom prst="rect">
            <a:avLst/>
          </a:prstGeom>
          <a:no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How do commit policies work?</a:t>
            </a:r>
            <a:endParaRPr sz="500">
              <a:solidFill>
                <a:srgbClr val="FFFFFF"/>
              </a:solidFill>
              <a:latin typeface="Roboto"/>
              <a:ea typeface="Roboto"/>
              <a:cs typeface="Roboto"/>
              <a:sym typeface="Roboto"/>
            </a:endParaRPr>
          </a:p>
        </p:txBody>
      </p:sp>
      <p:sp>
        <p:nvSpPr>
          <p:cNvPr id="497" name="Google Shape;497;p57"/>
          <p:cNvSpPr txBox="1"/>
          <p:nvPr>
            <p:ph idx="2" type="body"/>
          </p:nvPr>
        </p:nvSpPr>
        <p:spPr>
          <a:xfrm>
            <a:off x="3175450" y="2845973"/>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Installing commit policies</a:t>
            </a:r>
            <a:endParaRPr sz="1100">
              <a:solidFill>
                <a:srgbClr val="FFFFFF"/>
              </a:solidFill>
              <a:latin typeface="Roboto"/>
              <a:ea typeface="Roboto"/>
              <a:cs typeface="Roboto"/>
              <a:sym typeface="Roboto"/>
            </a:endParaRPr>
          </a:p>
        </p:txBody>
      </p:sp>
      <p:sp>
        <p:nvSpPr>
          <p:cNvPr id="498" name="Google Shape;498;p57"/>
          <p:cNvSpPr txBox="1"/>
          <p:nvPr>
            <p:ph idx="3" type="body"/>
          </p:nvPr>
        </p:nvSpPr>
        <p:spPr>
          <a:xfrm>
            <a:off x="3175450" y="3696721"/>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Introducing commit policies to your team</a:t>
            </a:r>
            <a:endParaRPr sz="500">
              <a:solidFill>
                <a:srgbClr val="FFFFFF"/>
              </a:solidFill>
              <a:latin typeface="Roboto"/>
              <a:ea typeface="Roboto"/>
              <a:cs typeface="Roboto"/>
              <a:sym typeface="Roboto"/>
            </a:endParaRPr>
          </a:p>
        </p:txBody>
      </p:sp>
      <p:sp>
        <p:nvSpPr>
          <p:cNvPr id="499" name="Google Shape;499;p57"/>
          <p:cNvSpPr txBox="1"/>
          <p:nvPr>
            <p:ph idx="4" type="body"/>
          </p:nvPr>
        </p:nvSpPr>
        <p:spPr>
          <a:xfrm>
            <a:off x="3175562" y="2420605"/>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Defining commit policies</a:t>
            </a:r>
            <a:endParaRPr sz="1100">
              <a:solidFill>
                <a:srgbClr val="FFFFFF"/>
              </a:solidFill>
              <a:latin typeface="Roboto"/>
              <a:ea typeface="Roboto"/>
              <a:cs typeface="Roboto"/>
              <a:sym typeface="Roboto"/>
            </a:endParaRPr>
          </a:p>
        </p:txBody>
      </p:sp>
      <p:sp>
        <p:nvSpPr>
          <p:cNvPr id="500" name="Google Shape;500;p57"/>
          <p:cNvSpPr txBox="1"/>
          <p:nvPr>
            <p:ph idx="5" type="body"/>
          </p:nvPr>
        </p:nvSpPr>
        <p:spPr>
          <a:xfrm>
            <a:off x="3175453" y="1600208"/>
            <a:ext cx="2793000" cy="267900"/>
          </a:xfrm>
          <a:prstGeom prst="rect">
            <a:avLst/>
          </a:prstGeom>
          <a:solidFill>
            <a:schemeClr val="lt1"/>
          </a:solid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Why do you need commit policies?</a:t>
            </a:r>
            <a:endParaRPr sz="500">
              <a:solidFill>
                <a:srgbClr val="FFFFFF"/>
              </a:solidFill>
              <a:latin typeface="Roboto"/>
              <a:ea typeface="Roboto"/>
              <a:cs typeface="Roboto"/>
              <a:sym typeface="Roboto"/>
            </a:endParaRPr>
          </a:p>
        </p:txBody>
      </p:sp>
      <p:sp>
        <p:nvSpPr>
          <p:cNvPr id="501" name="Google Shape;501;p57"/>
          <p:cNvSpPr txBox="1"/>
          <p:nvPr>
            <p:ph idx="6" type="body"/>
          </p:nvPr>
        </p:nvSpPr>
        <p:spPr>
          <a:xfrm>
            <a:off x="1075575" y="469575"/>
            <a:ext cx="7032600" cy="719700"/>
          </a:xfrm>
          <a:prstGeom prst="rect">
            <a:avLst/>
          </a:prstGeom>
          <a:noFill/>
          <a:ln>
            <a:noFill/>
          </a:ln>
        </p:spPr>
        <p:txBody>
          <a:bodyPr anchorCtr="0" anchor="ctr" bIns="6700" lIns="6700" spcFirstLastPara="1" rIns="6700" wrap="square" tIns="6700">
            <a:noAutofit/>
          </a:bodyPr>
          <a:lstStyle/>
          <a:p>
            <a:pPr indent="0" lvl="0" marL="0" rtl="0" algn="ctr">
              <a:lnSpc>
                <a:spcPct val="150000"/>
              </a:lnSpc>
              <a:spcBef>
                <a:spcPts val="700"/>
              </a:spcBef>
              <a:spcAft>
                <a:spcPts val="0"/>
              </a:spcAft>
              <a:buClr>
                <a:schemeClr val="dk1"/>
              </a:buClr>
              <a:buSzPts val="1100"/>
              <a:buFont typeface="Arial"/>
              <a:buNone/>
            </a:pPr>
            <a:r>
              <a:rPr b="1" lang="en" sz="2300">
                <a:solidFill>
                  <a:srgbClr val="FFFFFF"/>
                </a:solidFill>
                <a:latin typeface="Roboto"/>
                <a:ea typeface="Roboto"/>
                <a:cs typeface="Roboto"/>
                <a:sym typeface="Roboto"/>
              </a:rPr>
              <a:t>How commit policies enable </a:t>
            </a:r>
            <a:endParaRPr b="1" sz="2300">
              <a:solidFill>
                <a:srgbClr val="FFFFFF"/>
              </a:solidFill>
              <a:latin typeface="Roboto"/>
              <a:ea typeface="Roboto"/>
              <a:cs typeface="Roboto"/>
              <a:sym typeface="Roboto"/>
            </a:endParaRPr>
          </a:p>
          <a:p>
            <a:pPr indent="0" lvl="0" marL="0" rtl="0" algn="ctr">
              <a:lnSpc>
                <a:spcPct val="150000"/>
              </a:lnSpc>
              <a:spcBef>
                <a:spcPts val="700"/>
              </a:spcBef>
              <a:spcAft>
                <a:spcPts val="200"/>
              </a:spcAft>
              <a:buClr>
                <a:schemeClr val="dk1"/>
              </a:buClr>
              <a:buSzPts val="1100"/>
              <a:buFont typeface="Arial"/>
              <a:buNone/>
            </a:pPr>
            <a:r>
              <a:rPr b="1" lang="en" sz="2300">
                <a:solidFill>
                  <a:srgbClr val="FFFFFF"/>
                </a:solidFill>
                <a:latin typeface="Roboto"/>
                <a:ea typeface="Roboto"/>
                <a:cs typeface="Roboto"/>
                <a:sym typeface="Roboto"/>
              </a:rPr>
              <a:t>end-to-end traceability and faster code reviews</a:t>
            </a:r>
            <a:endParaRPr b="1" sz="2300">
              <a:solidFill>
                <a:srgbClr val="FFFFFF"/>
              </a:solidFill>
              <a:latin typeface="Roboto"/>
              <a:ea typeface="Roboto"/>
              <a:cs typeface="Roboto"/>
              <a:sym typeface="Roboto"/>
            </a:endParaRPr>
          </a:p>
        </p:txBody>
      </p:sp>
      <p:sp>
        <p:nvSpPr>
          <p:cNvPr id="502" name="Google Shape;502;p57"/>
          <p:cNvSpPr txBox="1"/>
          <p:nvPr>
            <p:ph idx="7" type="body"/>
          </p:nvPr>
        </p:nvSpPr>
        <p:spPr>
          <a:xfrm>
            <a:off x="3175550" y="3271346"/>
            <a:ext cx="2793000" cy="267900"/>
          </a:xfrm>
          <a:prstGeom prst="rect">
            <a:avLst/>
          </a:prstGeom>
          <a:solidFill>
            <a:srgbClr val="FFFFFF"/>
          </a:solid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chemeClr val="lt1"/>
                </a:solidFill>
                <a:latin typeface="Roboto"/>
                <a:ea typeface="Roboto"/>
                <a:cs typeface="Roboto"/>
                <a:sym typeface="Roboto"/>
              </a:rPr>
              <a:t>Commit policies in any environment</a:t>
            </a:r>
            <a:endParaRPr sz="1100">
              <a:solidFill>
                <a:schemeClr val="lt1"/>
              </a:solidFill>
              <a:latin typeface="Roboto"/>
              <a:ea typeface="Roboto"/>
              <a:cs typeface="Roboto"/>
              <a:sym typeface="Robo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6" name="Shape 506"/>
        <p:cNvGrpSpPr/>
        <p:nvPr/>
      </p:nvGrpSpPr>
      <p:grpSpPr>
        <a:xfrm>
          <a:off x="0" y="0"/>
          <a:ext cx="0" cy="0"/>
          <a:chOff x="0" y="0"/>
          <a:chExt cx="0" cy="0"/>
        </a:xfrm>
      </p:grpSpPr>
      <p:sp>
        <p:nvSpPr>
          <p:cNvPr id="507" name="Google Shape;507;p58"/>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508" name="Google Shape;508;p58"/>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Supported Version Control Systems</a:t>
            </a:r>
            <a:endParaRPr>
              <a:solidFill>
                <a:schemeClr val="dk2"/>
              </a:solidFill>
              <a:latin typeface="Roboto"/>
              <a:ea typeface="Roboto"/>
              <a:cs typeface="Roboto"/>
              <a:sym typeface="Roboto"/>
            </a:endParaRPr>
          </a:p>
        </p:txBody>
      </p:sp>
      <p:pic>
        <p:nvPicPr>
          <p:cNvPr id="509" name="Google Shape;509;p58"/>
          <p:cNvPicPr preferRelativeResize="0"/>
          <p:nvPr/>
        </p:nvPicPr>
        <p:blipFill>
          <a:blip r:embed="rId3">
            <a:alphaModFix/>
          </a:blip>
          <a:stretch>
            <a:fillRect/>
          </a:stretch>
        </p:blipFill>
        <p:spPr>
          <a:xfrm>
            <a:off x="3844150" y="1035412"/>
            <a:ext cx="1074950" cy="1074950"/>
          </a:xfrm>
          <a:prstGeom prst="rect">
            <a:avLst/>
          </a:prstGeom>
          <a:noFill/>
          <a:ln>
            <a:noFill/>
          </a:ln>
        </p:spPr>
      </p:pic>
      <p:pic>
        <p:nvPicPr>
          <p:cNvPr id="510" name="Google Shape;510;p58"/>
          <p:cNvPicPr preferRelativeResize="0"/>
          <p:nvPr/>
        </p:nvPicPr>
        <p:blipFill>
          <a:blip r:embed="rId4">
            <a:alphaModFix/>
          </a:blip>
          <a:stretch>
            <a:fillRect/>
          </a:stretch>
        </p:blipFill>
        <p:spPr>
          <a:xfrm>
            <a:off x="5518300" y="2408475"/>
            <a:ext cx="2737376" cy="973151"/>
          </a:xfrm>
          <a:prstGeom prst="rect">
            <a:avLst/>
          </a:prstGeom>
          <a:noFill/>
          <a:ln>
            <a:noFill/>
          </a:ln>
        </p:spPr>
      </p:pic>
      <p:pic>
        <p:nvPicPr>
          <p:cNvPr id="511" name="Google Shape;511;p58"/>
          <p:cNvPicPr preferRelativeResize="0"/>
          <p:nvPr/>
        </p:nvPicPr>
        <p:blipFill>
          <a:blip r:embed="rId5">
            <a:alphaModFix/>
          </a:blip>
          <a:stretch>
            <a:fillRect/>
          </a:stretch>
        </p:blipFill>
        <p:spPr>
          <a:xfrm>
            <a:off x="888325" y="2633775"/>
            <a:ext cx="3625324" cy="522550"/>
          </a:xfrm>
          <a:prstGeom prst="rect">
            <a:avLst/>
          </a:prstGeom>
          <a:noFill/>
          <a:ln>
            <a:noFill/>
          </a:ln>
        </p:spPr>
      </p:pic>
      <p:pic>
        <p:nvPicPr>
          <p:cNvPr id="512" name="Google Shape;512;p58"/>
          <p:cNvPicPr preferRelativeResize="0"/>
          <p:nvPr/>
        </p:nvPicPr>
        <p:blipFill rotWithShape="1">
          <a:blip r:embed="rId6">
            <a:alphaModFix/>
          </a:blip>
          <a:srcRect b="0" l="13308" r="17377" t="0"/>
          <a:stretch/>
        </p:blipFill>
        <p:spPr>
          <a:xfrm>
            <a:off x="5732987" y="1035400"/>
            <a:ext cx="1245276" cy="1074950"/>
          </a:xfrm>
          <a:prstGeom prst="rect">
            <a:avLst/>
          </a:prstGeom>
          <a:noFill/>
          <a:ln>
            <a:noFill/>
          </a:ln>
        </p:spPr>
      </p:pic>
      <p:pic>
        <p:nvPicPr>
          <p:cNvPr id="513" name="Google Shape;513;p58"/>
          <p:cNvPicPr preferRelativeResize="0"/>
          <p:nvPr/>
        </p:nvPicPr>
        <p:blipFill>
          <a:blip r:embed="rId7">
            <a:alphaModFix/>
          </a:blip>
          <a:stretch>
            <a:fillRect/>
          </a:stretch>
        </p:blipFill>
        <p:spPr>
          <a:xfrm>
            <a:off x="456050" y="1035400"/>
            <a:ext cx="2574222" cy="1074950"/>
          </a:xfrm>
          <a:prstGeom prst="rect">
            <a:avLst/>
          </a:prstGeom>
          <a:noFill/>
          <a:ln>
            <a:noFill/>
          </a:ln>
        </p:spPr>
      </p:pic>
      <p:pic>
        <p:nvPicPr>
          <p:cNvPr id="514" name="Google Shape;514;p58"/>
          <p:cNvPicPr preferRelativeResize="0"/>
          <p:nvPr/>
        </p:nvPicPr>
        <p:blipFill>
          <a:blip r:embed="rId8">
            <a:alphaModFix/>
          </a:blip>
          <a:stretch>
            <a:fillRect/>
          </a:stretch>
        </p:blipFill>
        <p:spPr>
          <a:xfrm>
            <a:off x="7792150" y="1035400"/>
            <a:ext cx="895775" cy="1074948"/>
          </a:xfrm>
          <a:prstGeom prst="rect">
            <a:avLst/>
          </a:prstGeom>
          <a:noFill/>
          <a:ln>
            <a:noFill/>
          </a:ln>
        </p:spPr>
      </p:pic>
      <p:sp>
        <p:nvSpPr>
          <p:cNvPr id="515" name="Google Shape;515;p58"/>
          <p:cNvSpPr/>
          <p:nvPr/>
        </p:nvSpPr>
        <p:spPr>
          <a:xfrm>
            <a:off x="2133150" y="3913000"/>
            <a:ext cx="4877700" cy="816900"/>
          </a:xfrm>
          <a:prstGeom prst="roundRect">
            <a:avLst>
              <a:gd fmla="val 16667" name="adj"/>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457200" rtl="0" algn="ctr">
              <a:spcBef>
                <a:spcPts val="0"/>
              </a:spcBef>
              <a:spcAft>
                <a:spcPts val="0"/>
              </a:spcAft>
              <a:buNone/>
            </a:pPr>
            <a:r>
              <a:rPr lang="en" sz="2000">
                <a:latin typeface="Roboto"/>
                <a:ea typeface="Roboto"/>
                <a:cs typeface="Roboto"/>
                <a:sym typeface="Roboto"/>
              </a:rPr>
              <a:t>Any custom VCS or environment</a:t>
            </a:r>
            <a:endParaRPr sz="2000">
              <a:latin typeface="Roboto"/>
              <a:ea typeface="Roboto"/>
              <a:cs typeface="Roboto"/>
              <a:sym typeface="Roboto"/>
            </a:endParaRPr>
          </a:p>
          <a:p>
            <a:pPr indent="0" lvl="0" marL="457200" rtl="0" algn="ctr">
              <a:spcBef>
                <a:spcPts val="0"/>
              </a:spcBef>
              <a:spcAft>
                <a:spcPts val="0"/>
              </a:spcAft>
              <a:buNone/>
            </a:pPr>
            <a:r>
              <a:rPr lang="en" sz="2000">
                <a:latin typeface="Roboto"/>
                <a:ea typeface="Roboto"/>
                <a:cs typeface="Roboto"/>
                <a:sym typeface="Roboto"/>
              </a:rPr>
              <a:t>via REST API</a:t>
            </a:r>
            <a:endParaRPr sz="2000">
              <a:latin typeface="Roboto"/>
              <a:ea typeface="Roboto"/>
              <a:cs typeface="Roboto"/>
              <a:sym typeface="Roboto"/>
            </a:endParaRPr>
          </a:p>
        </p:txBody>
      </p:sp>
      <p:sp>
        <p:nvSpPr>
          <p:cNvPr id="516" name="Google Shape;516;p58"/>
          <p:cNvSpPr/>
          <p:nvPr/>
        </p:nvSpPr>
        <p:spPr>
          <a:xfrm>
            <a:off x="2342350" y="4104088"/>
            <a:ext cx="428100" cy="434700"/>
          </a:xfrm>
          <a:prstGeom prst="mathPlus">
            <a:avLst>
              <a:gd fmla="val 23520" name="adj1"/>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1000"/>
                                        <p:tgtEl>
                                          <p:spTgt spid="51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1000"/>
                                        <p:tgtEl>
                                          <p:spTgt spid="50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12"/>
                                        </p:tgtEl>
                                        <p:attrNameLst>
                                          <p:attrName>style.visibility</p:attrName>
                                        </p:attrNameLst>
                                      </p:cBhvr>
                                      <p:to>
                                        <p:strVal val="visible"/>
                                      </p:to>
                                    </p:set>
                                    <p:animEffect filter="fade" transition="in">
                                      <p:cBhvr>
                                        <p:cTn dur="1000"/>
                                        <p:tgtEl>
                                          <p:spTgt spid="51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1000"/>
                                        <p:tgtEl>
                                          <p:spTgt spid="514"/>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11"/>
                                        </p:tgtEl>
                                        <p:attrNameLst>
                                          <p:attrName>style.visibility</p:attrName>
                                        </p:attrNameLst>
                                      </p:cBhvr>
                                      <p:to>
                                        <p:strVal val="visible"/>
                                      </p:to>
                                    </p:set>
                                    <p:animEffect filter="fade" transition="in">
                                      <p:cBhvr>
                                        <p:cTn dur="1000"/>
                                        <p:tgtEl>
                                          <p:spTgt spid="511"/>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10"/>
                                        </p:tgtEl>
                                        <p:attrNameLst>
                                          <p:attrName>style.visibility</p:attrName>
                                        </p:attrNameLst>
                                      </p:cBhvr>
                                      <p:to>
                                        <p:strVal val="visible"/>
                                      </p:to>
                                    </p:set>
                                    <p:animEffect filter="fade" transition="in">
                                      <p:cBhvr>
                                        <p:cTn dur="1000"/>
                                        <p:tgtEl>
                                          <p:spTgt spid="510"/>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1000"/>
                                        <p:tgtEl>
                                          <p:spTgt spid="515"/>
                                        </p:tgtEl>
                                      </p:cBhvr>
                                    </p:animEffect>
                                  </p:childTnLst>
                                </p:cTn>
                              </p:par>
                              <p:par>
                                <p:cTn fill="hold" nodeType="withEffect" presetClass="entr" presetID="10" presetSubtype="0">
                                  <p:stCondLst>
                                    <p:cond delay="0"/>
                                  </p:stCondLst>
                                  <p:childTnLst>
                                    <p:set>
                                      <p:cBhvr>
                                        <p:cTn dur="1" fill="hold">
                                          <p:stCondLst>
                                            <p:cond delay="0"/>
                                          </p:stCondLst>
                                        </p:cTn>
                                        <p:tgtEl>
                                          <p:spTgt spid="516"/>
                                        </p:tgtEl>
                                        <p:attrNameLst>
                                          <p:attrName>style.visibility</p:attrName>
                                        </p:attrNameLst>
                                      </p:cBhvr>
                                      <p:to>
                                        <p:strVal val="visible"/>
                                      </p:to>
                                    </p:set>
                                    <p:animEffect filter="fade" transition="in">
                                      <p:cBhvr>
                                        <p:cTn dur="1000"/>
                                        <p:tgtEl>
                                          <p:spTgt spid="5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0" name="Shape 520"/>
        <p:cNvGrpSpPr/>
        <p:nvPr/>
      </p:nvGrpSpPr>
      <p:grpSpPr>
        <a:xfrm>
          <a:off x="0" y="0"/>
          <a:ext cx="0" cy="0"/>
          <a:chOff x="0" y="0"/>
          <a:chExt cx="0" cy="0"/>
        </a:xfrm>
      </p:grpSpPr>
      <p:sp>
        <p:nvSpPr>
          <p:cNvPr id="521" name="Google Shape;521;p59"/>
          <p:cNvSpPr/>
          <p:nvPr/>
        </p:nvSpPr>
        <p:spPr>
          <a:xfrm>
            <a:off x="342900" y="252950"/>
            <a:ext cx="5171700" cy="3213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None/>
            </a:pPr>
            <a:r>
              <a:rPr b="1" lang="en" sz="2700">
                <a:solidFill>
                  <a:schemeClr val="lt1"/>
                </a:solidFill>
                <a:latin typeface="Roboto"/>
                <a:ea typeface="Roboto"/>
                <a:cs typeface="Roboto"/>
                <a:sym typeface="Roboto"/>
              </a:rPr>
              <a:t>Installing commit policies</a:t>
            </a:r>
            <a:endParaRPr b="1" sz="2700">
              <a:solidFill>
                <a:schemeClr val="lt1"/>
              </a:solidFill>
              <a:latin typeface="Roboto"/>
              <a:ea typeface="Roboto"/>
              <a:cs typeface="Roboto"/>
              <a:sym typeface="Roboto"/>
            </a:endParaRPr>
          </a:p>
        </p:txBody>
      </p:sp>
      <p:sp>
        <p:nvSpPr>
          <p:cNvPr id="522" name="Google Shape;522;p59"/>
          <p:cNvSpPr txBox="1"/>
          <p:nvPr/>
        </p:nvSpPr>
        <p:spPr>
          <a:xfrm>
            <a:off x="342900" y="644000"/>
            <a:ext cx="84201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Supported clients &amp; IDE integrations</a:t>
            </a:r>
            <a:endParaRPr>
              <a:solidFill>
                <a:schemeClr val="dk2"/>
              </a:solidFill>
              <a:latin typeface="Roboto"/>
              <a:ea typeface="Roboto"/>
              <a:cs typeface="Roboto"/>
              <a:sym typeface="Roboto"/>
            </a:endParaRPr>
          </a:p>
        </p:txBody>
      </p:sp>
      <p:pic>
        <p:nvPicPr>
          <p:cNvPr id="523" name="Google Shape;523;p59"/>
          <p:cNvPicPr preferRelativeResize="0"/>
          <p:nvPr/>
        </p:nvPicPr>
        <p:blipFill>
          <a:blip r:embed="rId3">
            <a:alphaModFix/>
          </a:blip>
          <a:stretch>
            <a:fillRect/>
          </a:stretch>
        </p:blipFill>
        <p:spPr>
          <a:xfrm>
            <a:off x="342900" y="1035400"/>
            <a:ext cx="7553200" cy="3694500"/>
          </a:xfrm>
          <a:prstGeom prst="rect">
            <a:avLst/>
          </a:prstGeom>
          <a:noFill/>
          <a:ln>
            <a:noFill/>
          </a:ln>
          <a:effectLst>
            <a:outerShdw blurRad="557213" rotWithShape="0" algn="bl" dir="3600000" dist="66675">
              <a:srgbClr val="000000">
                <a:alpha val="20000"/>
              </a:srgbClr>
            </a:outerShdw>
          </a:effectLst>
        </p:spPr>
      </p:pic>
      <p:pic>
        <p:nvPicPr>
          <p:cNvPr id="524" name="Google Shape;524;p59"/>
          <p:cNvPicPr preferRelativeResize="0"/>
          <p:nvPr/>
        </p:nvPicPr>
        <p:blipFill>
          <a:blip r:embed="rId4">
            <a:alphaModFix/>
          </a:blip>
          <a:stretch>
            <a:fillRect/>
          </a:stretch>
        </p:blipFill>
        <p:spPr>
          <a:xfrm>
            <a:off x="342900" y="1035399"/>
            <a:ext cx="7553200" cy="3694493"/>
          </a:xfrm>
          <a:prstGeom prst="rect">
            <a:avLst/>
          </a:prstGeom>
          <a:noFill/>
          <a:ln>
            <a:noFill/>
          </a:ln>
          <a:effectLst>
            <a:outerShdw blurRad="571500" rotWithShape="0" algn="bl" dir="3600000" dist="76200">
              <a:srgbClr val="000000">
                <a:alpha val="2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1000"/>
                                        <p:tgtEl>
                                          <p:spTgt spid="5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8" name="Shape 528"/>
        <p:cNvGrpSpPr/>
        <p:nvPr/>
      </p:nvGrpSpPr>
      <p:grpSpPr>
        <a:xfrm>
          <a:off x="0" y="0"/>
          <a:ext cx="0" cy="0"/>
          <a:chOff x="0" y="0"/>
          <a:chExt cx="0" cy="0"/>
        </a:xfrm>
      </p:grpSpPr>
      <p:sp>
        <p:nvSpPr>
          <p:cNvPr id="529" name="Google Shape;529;p60"/>
          <p:cNvSpPr/>
          <p:nvPr/>
        </p:nvSpPr>
        <p:spPr>
          <a:xfrm>
            <a:off x="342900" y="252956"/>
            <a:ext cx="7650900" cy="321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rPr b="1" lang="en" sz="2700">
                <a:solidFill>
                  <a:schemeClr val="lt1"/>
                </a:solidFill>
                <a:latin typeface="Roboto"/>
                <a:ea typeface="Roboto"/>
                <a:cs typeface="Roboto"/>
                <a:sym typeface="Roboto"/>
              </a:rPr>
              <a:t>REST API</a:t>
            </a:r>
            <a:endParaRPr b="1" sz="2700">
              <a:solidFill>
                <a:schemeClr val="lt1"/>
              </a:solidFill>
              <a:latin typeface="Roboto"/>
              <a:ea typeface="Roboto"/>
              <a:cs typeface="Roboto"/>
              <a:sym typeface="Roboto"/>
            </a:endParaRPr>
          </a:p>
        </p:txBody>
      </p:sp>
      <p:sp>
        <p:nvSpPr>
          <p:cNvPr id="530" name="Google Shape;530;p60"/>
          <p:cNvSpPr txBox="1"/>
          <p:nvPr/>
        </p:nvSpPr>
        <p:spPr>
          <a:xfrm>
            <a:off x="342900" y="644006"/>
            <a:ext cx="8358300" cy="2169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Integrate with custom VCSs and custom environments</a:t>
            </a:r>
            <a:endParaRPr sz="1400">
              <a:solidFill>
                <a:schemeClr val="dk2"/>
              </a:solidFill>
              <a:latin typeface="Roboto"/>
              <a:ea typeface="Roboto"/>
              <a:cs typeface="Roboto"/>
              <a:sym typeface="Roboto"/>
            </a:endParaRPr>
          </a:p>
        </p:txBody>
      </p:sp>
      <p:sp>
        <p:nvSpPr>
          <p:cNvPr id="531" name="Google Shape;531;p60"/>
          <p:cNvSpPr txBox="1"/>
          <p:nvPr/>
        </p:nvSpPr>
        <p:spPr>
          <a:xfrm>
            <a:off x="342900" y="1590751"/>
            <a:ext cx="8458200" cy="658800"/>
          </a:xfrm>
          <a:prstGeom prst="rect">
            <a:avLst/>
          </a:prstGeom>
          <a:noFill/>
          <a:ln>
            <a:noFill/>
          </a:ln>
        </p:spPr>
        <p:txBody>
          <a:bodyPr anchorCtr="0" anchor="t" bIns="34275" lIns="34275" spcFirstLastPara="1" rIns="34275" wrap="square" tIns="34275">
            <a:noAutofit/>
          </a:bodyPr>
          <a:lstStyle/>
          <a:p>
            <a:pPr indent="0" lvl="0" marL="0" rtl="0" algn="l">
              <a:lnSpc>
                <a:spcPct val="100000"/>
              </a:lnSpc>
              <a:spcBef>
                <a:spcPts val="800"/>
              </a:spcBef>
              <a:spcAft>
                <a:spcPts val="0"/>
              </a:spcAft>
              <a:buNone/>
            </a:pPr>
            <a:r>
              <a:rPr b="1" lang="en" sz="1400">
                <a:solidFill>
                  <a:schemeClr val="lt1"/>
                </a:solidFill>
                <a:latin typeface="Roboto"/>
                <a:ea typeface="Roboto"/>
                <a:cs typeface="Roboto"/>
                <a:sym typeface="Roboto"/>
              </a:rPr>
              <a:t>For </a:t>
            </a:r>
            <a:r>
              <a:rPr b="1" lang="en">
                <a:solidFill>
                  <a:schemeClr val="lt1"/>
                </a:solidFill>
                <a:latin typeface="Roboto"/>
                <a:ea typeface="Roboto"/>
                <a:cs typeface="Roboto"/>
                <a:sym typeface="Roboto"/>
              </a:rPr>
              <a:t>commit verification</a:t>
            </a:r>
            <a:r>
              <a:rPr b="1" lang="en" sz="1400">
                <a:solidFill>
                  <a:schemeClr val="lt1"/>
                </a:solidFill>
                <a:latin typeface="Roboto"/>
                <a:ea typeface="Roboto"/>
                <a:cs typeface="Roboto"/>
                <a:sym typeface="Roboto"/>
              </a:rPr>
              <a:t>:</a:t>
            </a:r>
            <a:endParaRPr b="1" sz="1400">
              <a:solidFill>
                <a:schemeClr val="lt1"/>
              </a:solidFill>
              <a:latin typeface="Roboto"/>
              <a:ea typeface="Roboto"/>
              <a:cs typeface="Roboto"/>
              <a:sym typeface="Roboto"/>
            </a:endParaRPr>
          </a:p>
          <a:p>
            <a:pPr indent="0" lvl="0" marL="0" rtl="0" algn="l">
              <a:lnSpc>
                <a:spcPct val="100000"/>
              </a:lnSpc>
              <a:spcBef>
                <a:spcPts val="800"/>
              </a:spcBef>
              <a:spcAft>
                <a:spcPts val="300"/>
              </a:spcAft>
              <a:buNone/>
            </a:pPr>
            <a:r>
              <a:rPr b="1" lang="en" sz="1100">
                <a:solidFill>
                  <a:schemeClr val="accent1"/>
                </a:solidFill>
                <a:latin typeface="Roboto Mono"/>
                <a:ea typeface="Roboto Mono"/>
                <a:cs typeface="Roboto Mono"/>
                <a:sym typeface="Roboto Mono"/>
              </a:rPr>
              <a:t>/commit-policy/{policy-id}/verification</a:t>
            </a:r>
            <a:endParaRPr b="1" sz="900">
              <a:solidFill>
                <a:schemeClr val="dk2"/>
              </a:solidFill>
              <a:latin typeface="Roboto Mono"/>
              <a:ea typeface="Roboto Mono"/>
              <a:cs typeface="Roboto Mono"/>
              <a:sym typeface="Roboto Mono"/>
            </a:endParaRPr>
          </a:p>
        </p:txBody>
      </p:sp>
      <p:sp>
        <p:nvSpPr>
          <p:cNvPr id="532" name="Google Shape;532;p60"/>
          <p:cNvSpPr txBox="1"/>
          <p:nvPr/>
        </p:nvSpPr>
        <p:spPr>
          <a:xfrm>
            <a:off x="342900" y="2372338"/>
            <a:ext cx="8458200" cy="658800"/>
          </a:xfrm>
          <a:prstGeom prst="rect">
            <a:avLst/>
          </a:prstGeom>
          <a:noFill/>
          <a:ln>
            <a:noFill/>
          </a:ln>
        </p:spPr>
        <p:txBody>
          <a:bodyPr anchorCtr="0" anchor="t" bIns="34275" lIns="34275" spcFirstLastPara="1" rIns="34275" wrap="square" tIns="34275">
            <a:noAutofit/>
          </a:bodyPr>
          <a:lstStyle/>
          <a:p>
            <a:pPr indent="0" lvl="0" marL="0" rtl="0" algn="l">
              <a:lnSpc>
                <a:spcPct val="100000"/>
              </a:lnSpc>
              <a:spcBef>
                <a:spcPts val="800"/>
              </a:spcBef>
              <a:spcAft>
                <a:spcPts val="0"/>
              </a:spcAft>
              <a:buNone/>
            </a:pPr>
            <a:r>
              <a:rPr b="1" lang="en" sz="1400">
                <a:solidFill>
                  <a:schemeClr val="lt1"/>
                </a:solidFill>
                <a:latin typeface="Roboto"/>
                <a:ea typeface="Roboto"/>
                <a:cs typeface="Roboto"/>
                <a:sym typeface="Roboto"/>
              </a:rPr>
              <a:t>For listing existing </a:t>
            </a:r>
            <a:r>
              <a:rPr b="1" lang="en">
                <a:solidFill>
                  <a:schemeClr val="lt1"/>
                </a:solidFill>
                <a:latin typeface="Roboto"/>
                <a:ea typeface="Roboto"/>
                <a:cs typeface="Roboto"/>
                <a:sym typeface="Roboto"/>
              </a:rPr>
              <a:t>commit policies</a:t>
            </a:r>
            <a:r>
              <a:rPr b="1" lang="en" sz="1400">
                <a:solidFill>
                  <a:schemeClr val="lt1"/>
                </a:solidFill>
                <a:latin typeface="Roboto"/>
                <a:ea typeface="Roboto"/>
                <a:cs typeface="Roboto"/>
                <a:sym typeface="Roboto"/>
              </a:rPr>
              <a:t>:</a:t>
            </a:r>
            <a:endParaRPr b="1" sz="1400">
              <a:solidFill>
                <a:schemeClr val="lt1"/>
              </a:solidFill>
              <a:latin typeface="Roboto"/>
              <a:ea typeface="Roboto"/>
              <a:cs typeface="Roboto"/>
              <a:sym typeface="Roboto"/>
            </a:endParaRPr>
          </a:p>
          <a:p>
            <a:pPr indent="0" lvl="0" marL="0" rtl="0" algn="l">
              <a:lnSpc>
                <a:spcPct val="100000"/>
              </a:lnSpc>
              <a:spcBef>
                <a:spcPts val="800"/>
              </a:spcBef>
              <a:spcAft>
                <a:spcPts val="300"/>
              </a:spcAft>
              <a:buNone/>
            </a:pPr>
            <a:r>
              <a:rPr b="1" lang="en" sz="1100">
                <a:solidFill>
                  <a:schemeClr val="accent1"/>
                </a:solidFill>
                <a:latin typeface="Roboto Mono"/>
                <a:ea typeface="Roboto Mono"/>
                <a:cs typeface="Roboto Mono"/>
                <a:sym typeface="Roboto Mono"/>
              </a:rPr>
              <a:t>/commit-policy</a:t>
            </a:r>
            <a:endParaRPr b="1" sz="900">
              <a:solidFill>
                <a:schemeClr val="dk2"/>
              </a:solidFill>
              <a:latin typeface="Roboto Mono"/>
              <a:ea typeface="Roboto Mono"/>
              <a:cs typeface="Roboto Mono"/>
              <a:sym typeface="Roboto Mono"/>
            </a:endParaRPr>
          </a:p>
        </p:txBody>
      </p:sp>
      <p:sp>
        <p:nvSpPr>
          <p:cNvPr id="533" name="Google Shape;533;p60"/>
          <p:cNvSpPr txBox="1"/>
          <p:nvPr/>
        </p:nvSpPr>
        <p:spPr>
          <a:xfrm>
            <a:off x="342900" y="1035399"/>
            <a:ext cx="8458200" cy="475500"/>
          </a:xfrm>
          <a:prstGeom prst="rect">
            <a:avLst/>
          </a:prstGeom>
          <a:noFill/>
          <a:ln>
            <a:noFill/>
          </a:ln>
        </p:spPr>
        <p:txBody>
          <a:bodyPr anchorCtr="0" anchor="t" bIns="34275" lIns="34275" spcFirstLastPara="1" rIns="34275" wrap="square" tIns="34275">
            <a:noAutofit/>
          </a:bodyPr>
          <a:lstStyle/>
          <a:p>
            <a:pPr indent="0" lvl="0" marL="0" rtl="0" algn="l">
              <a:lnSpc>
                <a:spcPct val="100000"/>
              </a:lnSpc>
              <a:spcBef>
                <a:spcPts val="800"/>
              </a:spcBef>
              <a:spcAft>
                <a:spcPts val="300"/>
              </a:spcAft>
              <a:buNone/>
            </a:pPr>
            <a:r>
              <a:rPr b="1" lang="en">
                <a:solidFill>
                  <a:schemeClr val="lt1"/>
                </a:solidFill>
                <a:latin typeface="Roboto"/>
                <a:ea typeface="Roboto"/>
                <a:cs typeface="Roboto"/>
                <a:sym typeface="Roboto"/>
              </a:rPr>
              <a:t>New REST end-points are added to the standard Jira REST API!</a:t>
            </a:r>
            <a:endParaRPr b="1" sz="900">
              <a:solidFill>
                <a:schemeClr val="dk2"/>
              </a:solidFill>
              <a:latin typeface="Roboto Mono"/>
              <a:ea typeface="Roboto Mono"/>
              <a:cs typeface="Roboto Mono"/>
              <a:sym typeface="Roboto Mono"/>
            </a:endParaRPr>
          </a:p>
        </p:txBody>
      </p:sp>
      <p:sp>
        <p:nvSpPr>
          <p:cNvPr id="534" name="Google Shape;534;p60"/>
          <p:cNvSpPr txBox="1"/>
          <p:nvPr/>
        </p:nvSpPr>
        <p:spPr>
          <a:xfrm>
            <a:off x="342900" y="3153950"/>
            <a:ext cx="8458200" cy="699900"/>
          </a:xfrm>
          <a:prstGeom prst="rect">
            <a:avLst/>
          </a:prstGeom>
          <a:noFill/>
          <a:ln>
            <a:noFill/>
          </a:ln>
        </p:spPr>
        <p:txBody>
          <a:bodyPr anchorCtr="0" anchor="t" bIns="34275" lIns="34275" spcFirstLastPara="1" rIns="34275" wrap="square" tIns="34275">
            <a:noAutofit/>
          </a:bodyPr>
          <a:lstStyle/>
          <a:p>
            <a:pPr indent="0" lvl="0" marL="0" rtl="0" algn="l">
              <a:lnSpc>
                <a:spcPct val="100000"/>
              </a:lnSpc>
              <a:spcBef>
                <a:spcPts val="800"/>
              </a:spcBef>
              <a:spcAft>
                <a:spcPts val="0"/>
              </a:spcAft>
              <a:buNone/>
            </a:pPr>
            <a:r>
              <a:rPr b="1" lang="en" sz="1400">
                <a:solidFill>
                  <a:schemeClr val="lt1"/>
                </a:solidFill>
                <a:latin typeface="Roboto"/>
                <a:ea typeface="Roboto"/>
                <a:cs typeface="Roboto"/>
                <a:sym typeface="Roboto"/>
              </a:rPr>
              <a:t>For </a:t>
            </a:r>
            <a:r>
              <a:rPr b="1" lang="en">
                <a:solidFill>
                  <a:schemeClr val="lt1"/>
                </a:solidFill>
                <a:latin typeface="Roboto"/>
                <a:ea typeface="Roboto"/>
                <a:cs typeface="Roboto"/>
                <a:sym typeface="Roboto"/>
              </a:rPr>
              <a:t>generating hook scripts</a:t>
            </a:r>
            <a:r>
              <a:rPr b="1" lang="en" sz="1400">
                <a:solidFill>
                  <a:schemeClr val="lt1"/>
                </a:solidFill>
                <a:latin typeface="Roboto"/>
                <a:ea typeface="Roboto"/>
                <a:cs typeface="Roboto"/>
                <a:sym typeface="Roboto"/>
              </a:rPr>
              <a:t>:</a:t>
            </a:r>
            <a:endParaRPr b="1" sz="1400">
              <a:solidFill>
                <a:schemeClr val="lt1"/>
              </a:solidFill>
              <a:latin typeface="Roboto"/>
              <a:ea typeface="Roboto"/>
              <a:cs typeface="Roboto"/>
              <a:sym typeface="Roboto"/>
            </a:endParaRPr>
          </a:p>
          <a:p>
            <a:pPr indent="0" lvl="0" marL="0" rtl="0" algn="l">
              <a:lnSpc>
                <a:spcPct val="100000"/>
              </a:lnSpc>
              <a:spcBef>
                <a:spcPts val="800"/>
              </a:spcBef>
              <a:spcAft>
                <a:spcPts val="0"/>
              </a:spcAft>
              <a:buNone/>
            </a:pPr>
            <a:r>
              <a:rPr b="1" lang="en" sz="1100">
                <a:solidFill>
                  <a:schemeClr val="accent1"/>
                </a:solidFill>
                <a:latin typeface="Roboto Mono"/>
                <a:ea typeface="Roboto Mono"/>
                <a:cs typeface="Roboto Mono"/>
                <a:sym typeface="Roboto Mono"/>
              </a:rPr>
              <a:t>/hook-script/{vcs}/{os}/{policy-id}</a:t>
            </a:r>
            <a:endParaRPr b="1" sz="1100">
              <a:solidFill>
                <a:schemeClr val="accent1"/>
              </a:solidFill>
              <a:latin typeface="Roboto Mono"/>
              <a:ea typeface="Roboto Mono"/>
              <a:cs typeface="Roboto Mono"/>
              <a:sym typeface="Roboto Mono"/>
            </a:endParaRPr>
          </a:p>
          <a:p>
            <a:pPr indent="0" lvl="0" marL="0" rtl="0" algn="l">
              <a:lnSpc>
                <a:spcPct val="100000"/>
              </a:lnSpc>
              <a:spcBef>
                <a:spcPts val="800"/>
              </a:spcBef>
              <a:spcAft>
                <a:spcPts val="300"/>
              </a:spcAft>
              <a:buNone/>
            </a:pPr>
            <a:r>
              <a:t/>
            </a:r>
            <a:endParaRPr b="1" sz="900">
              <a:solidFill>
                <a:schemeClr val="dk2"/>
              </a:solidFill>
              <a:latin typeface="Roboto Mono"/>
              <a:ea typeface="Roboto Mono"/>
              <a:cs typeface="Roboto Mono"/>
              <a:sym typeface="Roboto Mono"/>
            </a:endParaRPr>
          </a:p>
        </p:txBody>
      </p:sp>
      <p:sp>
        <p:nvSpPr>
          <p:cNvPr id="535" name="Google Shape;535;p60"/>
          <p:cNvSpPr txBox="1"/>
          <p:nvPr/>
        </p:nvSpPr>
        <p:spPr>
          <a:xfrm>
            <a:off x="342900" y="4162900"/>
            <a:ext cx="8458200" cy="567000"/>
          </a:xfrm>
          <a:prstGeom prst="rect">
            <a:avLst/>
          </a:prstGeom>
          <a:noFill/>
          <a:ln>
            <a:noFill/>
          </a:ln>
        </p:spPr>
        <p:txBody>
          <a:bodyPr anchorCtr="0" anchor="t" bIns="34275" lIns="34275" spcFirstLastPara="1" rIns="34275" wrap="square" tIns="34275">
            <a:noAutofit/>
          </a:bodyPr>
          <a:lstStyle/>
          <a:p>
            <a:pPr indent="0" lvl="0" marL="0" rtl="0" algn="l">
              <a:lnSpc>
                <a:spcPct val="100000"/>
              </a:lnSpc>
              <a:spcBef>
                <a:spcPts val="800"/>
              </a:spcBef>
              <a:spcAft>
                <a:spcPts val="0"/>
              </a:spcAft>
              <a:buNone/>
            </a:pPr>
            <a:r>
              <a:rPr b="1" lang="en" sz="1100">
                <a:solidFill>
                  <a:schemeClr val="lt1"/>
                </a:solidFill>
                <a:latin typeface="Roboto"/>
                <a:ea typeface="Roboto"/>
                <a:cs typeface="Roboto"/>
                <a:sym typeface="Roboto"/>
              </a:rPr>
              <a:t>– Learn more:</a:t>
            </a:r>
            <a:endParaRPr b="1" sz="1100">
              <a:solidFill>
                <a:schemeClr val="lt1"/>
              </a:solidFill>
              <a:latin typeface="Roboto"/>
              <a:ea typeface="Roboto"/>
              <a:cs typeface="Roboto"/>
              <a:sym typeface="Roboto"/>
            </a:endParaRPr>
          </a:p>
          <a:p>
            <a:pPr indent="0" lvl="0" marL="0" rtl="0" algn="l">
              <a:lnSpc>
                <a:spcPct val="100000"/>
              </a:lnSpc>
              <a:spcBef>
                <a:spcPts val="800"/>
              </a:spcBef>
              <a:spcAft>
                <a:spcPts val="300"/>
              </a:spcAft>
              <a:buNone/>
            </a:pPr>
            <a:r>
              <a:rPr b="1" lang="en" sz="900">
                <a:solidFill>
                  <a:schemeClr val="accent1"/>
                </a:solidFill>
                <a:latin typeface="Roboto Mono"/>
                <a:ea typeface="Roboto Mono"/>
                <a:cs typeface="Roboto Mono"/>
                <a:sym typeface="Roboto Mono"/>
              </a:rPr>
              <a:t>http://www.midori-global.com/products/better-commit-policy-for-jira/documentation/rest-api</a:t>
            </a:r>
            <a:endParaRPr b="1" sz="900">
              <a:solidFill>
                <a:schemeClr val="dk2"/>
              </a:solidFill>
              <a:latin typeface="Roboto Mono"/>
              <a:ea typeface="Roboto Mono"/>
              <a:cs typeface="Roboto Mono"/>
              <a:sym typeface="Roboto Mon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1000"/>
                                        <p:tgtEl>
                                          <p:spTgt spid="5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1000"/>
                                        <p:tgtEl>
                                          <p:spTgt spid="5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1000"/>
                                        <p:tgtEl>
                                          <p:spTgt spid="5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1000"/>
                                        <p:tgtEl>
                                          <p:spTgt spid="5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gtEl>
                                        <p:attrNameLst>
                                          <p:attrName>style.visibility</p:attrName>
                                        </p:attrNameLst>
                                      </p:cBhvr>
                                      <p:to>
                                        <p:strVal val="visible"/>
                                      </p:to>
                                    </p:set>
                                    <p:animEffect filter="fade" transition="in">
                                      <p:cBhvr>
                                        <p:cTn dur="1000"/>
                                        <p:tgtEl>
                                          <p:spTgt spid="5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39" name="Shape 539"/>
        <p:cNvGrpSpPr/>
        <p:nvPr/>
      </p:nvGrpSpPr>
      <p:grpSpPr>
        <a:xfrm>
          <a:off x="0" y="0"/>
          <a:ext cx="0" cy="0"/>
          <a:chOff x="0" y="0"/>
          <a:chExt cx="0" cy="0"/>
        </a:xfrm>
      </p:grpSpPr>
      <p:sp>
        <p:nvSpPr>
          <p:cNvPr id="540" name="Google Shape;540;p61"/>
          <p:cNvSpPr txBox="1"/>
          <p:nvPr>
            <p:ph idx="1" type="body"/>
          </p:nvPr>
        </p:nvSpPr>
        <p:spPr>
          <a:xfrm>
            <a:off x="3175478" y="2010408"/>
            <a:ext cx="2793000" cy="267900"/>
          </a:xfrm>
          <a:prstGeom prst="rect">
            <a:avLst/>
          </a:prstGeom>
          <a:no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How do commit policies work?</a:t>
            </a:r>
            <a:endParaRPr sz="500">
              <a:solidFill>
                <a:srgbClr val="FFFFFF"/>
              </a:solidFill>
              <a:latin typeface="Roboto"/>
              <a:ea typeface="Roboto"/>
              <a:cs typeface="Roboto"/>
              <a:sym typeface="Roboto"/>
            </a:endParaRPr>
          </a:p>
        </p:txBody>
      </p:sp>
      <p:sp>
        <p:nvSpPr>
          <p:cNvPr id="541" name="Google Shape;541;p61"/>
          <p:cNvSpPr txBox="1"/>
          <p:nvPr>
            <p:ph idx="2" type="body"/>
          </p:nvPr>
        </p:nvSpPr>
        <p:spPr>
          <a:xfrm>
            <a:off x="3175450" y="2845973"/>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Installing commit policies</a:t>
            </a:r>
            <a:endParaRPr sz="1100">
              <a:solidFill>
                <a:srgbClr val="FFFFFF"/>
              </a:solidFill>
              <a:latin typeface="Roboto"/>
              <a:ea typeface="Roboto"/>
              <a:cs typeface="Roboto"/>
              <a:sym typeface="Roboto"/>
            </a:endParaRPr>
          </a:p>
        </p:txBody>
      </p:sp>
      <p:sp>
        <p:nvSpPr>
          <p:cNvPr id="542" name="Google Shape;542;p61"/>
          <p:cNvSpPr txBox="1"/>
          <p:nvPr>
            <p:ph idx="3" type="body"/>
          </p:nvPr>
        </p:nvSpPr>
        <p:spPr>
          <a:xfrm>
            <a:off x="3175450" y="3696721"/>
            <a:ext cx="2793000" cy="267900"/>
          </a:xfrm>
          <a:prstGeom prst="rect">
            <a:avLst/>
          </a:prstGeom>
          <a:solidFill>
            <a:srgbClr val="FFFFFF"/>
          </a:solid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chemeClr val="lt1"/>
                </a:solidFill>
                <a:latin typeface="Roboto"/>
                <a:ea typeface="Roboto"/>
                <a:cs typeface="Roboto"/>
                <a:sym typeface="Roboto"/>
              </a:rPr>
              <a:t>Introducing commit policies to your team</a:t>
            </a:r>
            <a:endParaRPr sz="500">
              <a:solidFill>
                <a:schemeClr val="lt1"/>
              </a:solidFill>
              <a:latin typeface="Roboto"/>
              <a:ea typeface="Roboto"/>
              <a:cs typeface="Roboto"/>
              <a:sym typeface="Roboto"/>
            </a:endParaRPr>
          </a:p>
        </p:txBody>
      </p:sp>
      <p:sp>
        <p:nvSpPr>
          <p:cNvPr id="543" name="Google Shape;543;p61"/>
          <p:cNvSpPr txBox="1"/>
          <p:nvPr>
            <p:ph idx="4" type="body"/>
          </p:nvPr>
        </p:nvSpPr>
        <p:spPr>
          <a:xfrm>
            <a:off x="3175562" y="2420605"/>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marR="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Defining commit policies</a:t>
            </a:r>
            <a:endParaRPr sz="1100">
              <a:solidFill>
                <a:srgbClr val="FFFFFF"/>
              </a:solidFill>
              <a:latin typeface="Roboto"/>
              <a:ea typeface="Roboto"/>
              <a:cs typeface="Roboto"/>
              <a:sym typeface="Roboto"/>
            </a:endParaRPr>
          </a:p>
        </p:txBody>
      </p:sp>
      <p:sp>
        <p:nvSpPr>
          <p:cNvPr id="544" name="Google Shape;544;p61"/>
          <p:cNvSpPr txBox="1"/>
          <p:nvPr>
            <p:ph idx="5" type="body"/>
          </p:nvPr>
        </p:nvSpPr>
        <p:spPr>
          <a:xfrm>
            <a:off x="3175453" y="1600208"/>
            <a:ext cx="2793000" cy="267900"/>
          </a:xfrm>
          <a:prstGeom prst="rect">
            <a:avLst/>
          </a:prstGeom>
          <a:solidFill>
            <a:schemeClr val="lt1"/>
          </a:solidFill>
          <a:ln cap="rnd"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Why do you need commit policies?</a:t>
            </a:r>
            <a:endParaRPr sz="500">
              <a:solidFill>
                <a:srgbClr val="FFFFFF"/>
              </a:solidFill>
              <a:latin typeface="Roboto"/>
              <a:ea typeface="Roboto"/>
              <a:cs typeface="Roboto"/>
              <a:sym typeface="Roboto"/>
            </a:endParaRPr>
          </a:p>
        </p:txBody>
      </p:sp>
      <p:sp>
        <p:nvSpPr>
          <p:cNvPr id="545" name="Google Shape;545;p61"/>
          <p:cNvSpPr txBox="1"/>
          <p:nvPr>
            <p:ph idx="6" type="body"/>
          </p:nvPr>
        </p:nvSpPr>
        <p:spPr>
          <a:xfrm>
            <a:off x="1075575" y="469575"/>
            <a:ext cx="7032600" cy="719700"/>
          </a:xfrm>
          <a:prstGeom prst="rect">
            <a:avLst/>
          </a:prstGeom>
          <a:noFill/>
          <a:ln>
            <a:noFill/>
          </a:ln>
        </p:spPr>
        <p:txBody>
          <a:bodyPr anchorCtr="0" anchor="ctr" bIns="6700" lIns="6700" spcFirstLastPara="1" rIns="6700" wrap="square" tIns="6700">
            <a:noAutofit/>
          </a:bodyPr>
          <a:lstStyle/>
          <a:p>
            <a:pPr indent="0" lvl="0" marL="0" rtl="0" algn="ctr">
              <a:lnSpc>
                <a:spcPct val="150000"/>
              </a:lnSpc>
              <a:spcBef>
                <a:spcPts val="700"/>
              </a:spcBef>
              <a:spcAft>
                <a:spcPts val="0"/>
              </a:spcAft>
              <a:buClr>
                <a:schemeClr val="dk1"/>
              </a:buClr>
              <a:buSzPts val="1100"/>
              <a:buFont typeface="Arial"/>
              <a:buNone/>
            </a:pPr>
            <a:r>
              <a:rPr b="1" lang="en" sz="2300">
                <a:solidFill>
                  <a:srgbClr val="FFFFFF"/>
                </a:solidFill>
                <a:latin typeface="Roboto"/>
                <a:ea typeface="Roboto"/>
                <a:cs typeface="Roboto"/>
                <a:sym typeface="Roboto"/>
              </a:rPr>
              <a:t>How commit policies enable </a:t>
            </a:r>
            <a:endParaRPr b="1" sz="2300">
              <a:solidFill>
                <a:srgbClr val="FFFFFF"/>
              </a:solidFill>
              <a:latin typeface="Roboto"/>
              <a:ea typeface="Roboto"/>
              <a:cs typeface="Roboto"/>
              <a:sym typeface="Roboto"/>
            </a:endParaRPr>
          </a:p>
          <a:p>
            <a:pPr indent="0" lvl="0" marL="0" rtl="0" algn="ctr">
              <a:lnSpc>
                <a:spcPct val="150000"/>
              </a:lnSpc>
              <a:spcBef>
                <a:spcPts val="700"/>
              </a:spcBef>
              <a:spcAft>
                <a:spcPts val="200"/>
              </a:spcAft>
              <a:buClr>
                <a:schemeClr val="dk1"/>
              </a:buClr>
              <a:buSzPts val="1100"/>
              <a:buFont typeface="Arial"/>
              <a:buNone/>
            </a:pPr>
            <a:r>
              <a:rPr b="1" lang="en" sz="2300">
                <a:solidFill>
                  <a:srgbClr val="FFFFFF"/>
                </a:solidFill>
                <a:latin typeface="Roboto"/>
                <a:ea typeface="Roboto"/>
                <a:cs typeface="Roboto"/>
                <a:sym typeface="Roboto"/>
              </a:rPr>
              <a:t>end-to-end traceability and faster code reviews</a:t>
            </a:r>
            <a:endParaRPr b="1" sz="2300">
              <a:solidFill>
                <a:srgbClr val="FFFFFF"/>
              </a:solidFill>
              <a:latin typeface="Roboto"/>
              <a:ea typeface="Roboto"/>
              <a:cs typeface="Roboto"/>
              <a:sym typeface="Roboto"/>
            </a:endParaRPr>
          </a:p>
        </p:txBody>
      </p:sp>
      <p:sp>
        <p:nvSpPr>
          <p:cNvPr id="546" name="Google Shape;546;p61"/>
          <p:cNvSpPr txBox="1"/>
          <p:nvPr>
            <p:ph idx="7" type="body"/>
          </p:nvPr>
        </p:nvSpPr>
        <p:spPr>
          <a:xfrm>
            <a:off x="3175550" y="3271346"/>
            <a:ext cx="2793000" cy="267900"/>
          </a:xfrm>
          <a:prstGeom prst="rect">
            <a:avLst/>
          </a:prstGeom>
          <a:noFill/>
          <a:ln cap="flat" cmpd="sng" w="25400">
            <a:solidFill>
              <a:srgbClr val="FFFFFF"/>
            </a:solidFill>
            <a:prstDash val="solid"/>
            <a:round/>
            <a:headEnd len="sm" w="sm" type="none"/>
            <a:tailEnd len="sm" w="sm" type="none"/>
          </a:ln>
        </p:spPr>
        <p:txBody>
          <a:bodyPr anchorCtr="0" anchor="ctr" bIns="17150" lIns="34275" spcFirstLastPara="1" rIns="34275" wrap="square" tIns="17150">
            <a:noAutofit/>
          </a:bodyPr>
          <a:lstStyle/>
          <a:p>
            <a:pPr indent="0" lvl="0" marL="0" rtl="0" algn="ctr">
              <a:spcBef>
                <a:spcPts val="0"/>
              </a:spcBef>
              <a:spcAft>
                <a:spcPts val="0"/>
              </a:spcAft>
              <a:buClr>
                <a:schemeClr val="dk1"/>
              </a:buClr>
              <a:buSzPts val="800"/>
              <a:buFont typeface="Helvetica Neue"/>
              <a:buNone/>
            </a:pPr>
            <a:r>
              <a:rPr lang="en" sz="1100">
                <a:solidFill>
                  <a:srgbClr val="FFFFFF"/>
                </a:solidFill>
                <a:latin typeface="Roboto"/>
                <a:ea typeface="Roboto"/>
                <a:cs typeface="Roboto"/>
                <a:sym typeface="Roboto"/>
              </a:rPr>
              <a:t>Commit policies in </a:t>
            </a:r>
            <a:r>
              <a:rPr lang="en" sz="1100">
                <a:solidFill>
                  <a:srgbClr val="FFFFFF"/>
                </a:solidFill>
                <a:latin typeface="Roboto"/>
                <a:ea typeface="Roboto"/>
                <a:cs typeface="Roboto"/>
                <a:sym typeface="Roboto"/>
              </a:rPr>
              <a:t>any </a:t>
            </a:r>
            <a:r>
              <a:rPr lang="en" sz="1100">
                <a:solidFill>
                  <a:srgbClr val="FFFFFF"/>
                </a:solidFill>
                <a:latin typeface="Roboto"/>
                <a:ea typeface="Roboto"/>
                <a:cs typeface="Roboto"/>
                <a:sym typeface="Roboto"/>
              </a:rPr>
              <a:t>environment</a:t>
            </a:r>
            <a:endParaRPr sz="1100">
              <a:solidFill>
                <a:srgbClr val="FFFFFF"/>
              </a:solidFill>
              <a:latin typeface="Roboto"/>
              <a:ea typeface="Roboto"/>
              <a:cs typeface="Roboto"/>
              <a:sym typeface="Robo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0" name="Shape 550"/>
        <p:cNvGrpSpPr/>
        <p:nvPr/>
      </p:nvGrpSpPr>
      <p:grpSpPr>
        <a:xfrm>
          <a:off x="0" y="0"/>
          <a:ext cx="0" cy="0"/>
          <a:chOff x="0" y="0"/>
          <a:chExt cx="0" cy="0"/>
        </a:xfrm>
      </p:grpSpPr>
      <p:sp>
        <p:nvSpPr>
          <p:cNvPr id="551" name="Google Shape;551;p62"/>
          <p:cNvSpPr txBox="1"/>
          <p:nvPr>
            <p:ph idx="1" type="body"/>
          </p:nvPr>
        </p:nvSpPr>
        <p:spPr>
          <a:xfrm>
            <a:off x="342900" y="252956"/>
            <a:ext cx="7877700" cy="321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58AEE1"/>
              </a:buClr>
              <a:buSzPts val="2300"/>
              <a:buFont typeface="Arial"/>
              <a:buNone/>
            </a:pPr>
            <a:r>
              <a:rPr b="1" lang="en" sz="2700">
                <a:solidFill>
                  <a:schemeClr val="lt1"/>
                </a:solidFill>
                <a:latin typeface="Roboto"/>
                <a:ea typeface="Roboto"/>
                <a:cs typeface="Roboto"/>
                <a:sym typeface="Roboto"/>
              </a:rPr>
              <a:t>Introducing commit policies to your team</a:t>
            </a:r>
            <a:endParaRPr b="1" sz="2700">
              <a:solidFill>
                <a:schemeClr val="lt1"/>
              </a:solidFill>
              <a:latin typeface="Roboto"/>
              <a:ea typeface="Roboto"/>
              <a:cs typeface="Roboto"/>
              <a:sym typeface="Roboto"/>
            </a:endParaRPr>
          </a:p>
        </p:txBody>
      </p:sp>
      <p:sp>
        <p:nvSpPr>
          <p:cNvPr id="552" name="Google Shape;552;p62"/>
          <p:cNvSpPr txBox="1"/>
          <p:nvPr/>
        </p:nvSpPr>
        <p:spPr>
          <a:xfrm>
            <a:off x="342900" y="644000"/>
            <a:ext cx="83916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Making your job easier by getting everyone on board</a:t>
            </a:r>
            <a:endParaRPr sz="1400">
              <a:solidFill>
                <a:schemeClr val="dk2"/>
              </a:solidFill>
              <a:latin typeface="Roboto"/>
              <a:ea typeface="Roboto"/>
              <a:cs typeface="Roboto"/>
              <a:sym typeface="Roboto"/>
            </a:endParaRPr>
          </a:p>
        </p:txBody>
      </p:sp>
      <p:pic>
        <p:nvPicPr>
          <p:cNvPr id="553" name="Google Shape;553;p62"/>
          <p:cNvPicPr preferRelativeResize="0"/>
          <p:nvPr/>
        </p:nvPicPr>
        <p:blipFill rotWithShape="1">
          <a:blip r:embed="rId3">
            <a:alphaModFix/>
          </a:blip>
          <a:srcRect b="9247" l="0" r="0" t="0"/>
          <a:stretch/>
        </p:blipFill>
        <p:spPr>
          <a:xfrm>
            <a:off x="794025" y="2198510"/>
            <a:ext cx="1379600" cy="487802"/>
          </a:xfrm>
          <a:prstGeom prst="rect">
            <a:avLst/>
          </a:prstGeom>
          <a:noFill/>
          <a:ln>
            <a:noFill/>
          </a:ln>
        </p:spPr>
      </p:pic>
      <p:pic>
        <p:nvPicPr>
          <p:cNvPr id="554" name="Google Shape;554;p62"/>
          <p:cNvPicPr preferRelativeResize="0"/>
          <p:nvPr/>
        </p:nvPicPr>
        <p:blipFill>
          <a:blip r:embed="rId4">
            <a:alphaModFix/>
          </a:blip>
          <a:stretch>
            <a:fillRect/>
          </a:stretch>
        </p:blipFill>
        <p:spPr>
          <a:xfrm>
            <a:off x="4217125" y="2015900"/>
            <a:ext cx="697500" cy="853000"/>
          </a:xfrm>
          <a:prstGeom prst="rect">
            <a:avLst/>
          </a:prstGeom>
          <a:noFill/>
          <a:ln>
            <a:noFill/>
          </a:ln>
        </p:spPr>
      </p:pic>
      <p:sp>
        <p:nvSpPr>
          <p:cNvPr id="555" name="Google Shape;555;p62"/>
          <p:cNvSpPr txBox="1"/>
          <p:nvPr/>
        </p:nvSpPr>
        <p:spPr>
          <a:xfrm>
            <a:off x="408325" y="2897250"/>
            <a:ext cx="2151000" cy="6897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800"/>
              </a:spcBef>
              <a:spcAft>
                <a:spcPts val="300"/>
              </a:spcAft>
              <a:buClr>
                <a:schemeClr val="dk1"/>
              </a:buClr>
              <a:buSzPts val="1100"/>
              <a:buFont typeface="Arial"/>
              <a:buNone/>
            </a:pPr>
            <a:r>
              <a:rPr b="1" lang="en">
                <a:solidFill>
                  <a:schemeClr val="lt1"/>
                </a:solidFill>
                <a:latin typeface="Roboto"/>
                <a:ea typeface="Roboto"/>
                <a:cs typeface="Roboto"/>
                <a:sym typeface="Roboto"/>
              </a:rPr>
              <a:t>Don’t surprise the team with commit policies</a:t>
            </a:r>
            <a:endParaRPr sz="1100">
              <a:solidFill>
                <a:srgbClr val="53585F"/>
              </a:solidFill>
              <a:latin typeface="Roboto"/>
              <a:ea typeface="Roboto"/>
              <a:cs typeface="Roboto"/>
              <a:sym typeface="Roboto"/>
            </a:endParaRPr>
          </a:p>
        </p:txBody>
      </p:sp>
      <p:sp>
        <p:nvSpPr>
          <p:cNvPr id="556" name="Google Shape;556;p62"/>
          <p:cNvSpPr txBox="1"/>
          <p:nvPr/>
        </p:nvSpPr>
        <p:spPr>
          <a:xfrm>
            <a:off x="3418825" y="2897238"/>
            <a:ext cx="2294100" cy="6897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800"/>
              </a:spcBef>
              <a:spcAft>
                <a:spcPts val="300"/>
              </a:spcAft>
              <a:buNone/>
            </a:pPr>
            <a:r>
              <a:rPr b="1" lang="en">
                <a:solidFill>
                  <a:schemeClr val="lt1"/>
                </a:solidFill>
                <a:latin typeface="Roboto"/>
                <a:ea typeface="Roboto"/>
                <a:cs typeface="Roboto"/>
                <a:sym typeface="Roboto"/>
              </a:rPr>
              <a:t>Bring </a:t>
            </a:r>
            <a:r>
              <a:rPr b="1" lang="en" u="sng">
                <a:solidFill>
                  <a:schemeClr val="lt1"/>
                </a:solidFill>
                <a:latin typeface="Roboto"/>
                <a:ea typeface="Roboto"/>
                <a:cs typeface="Roboto"/>
                <a:sym typeface="Roboto"/>
              </a:rPr>
              <a:t>real-life</a:t>
            </a:r>
            <a:r>
              <a:rPr b="1" lang="en">
                <a:solidFill>
                  <a:schemeClr val="lt1"/>
                </a:solidFill>
                <a:latin typeface="Roboto"/>
                <a:ea typeface="Roboto"/>
                <a:cs typeface="Roboto"/>
                <a:sym typeface="Roboto"/>
              </a:rPr>
              <a:t> examples to support your case</a:t>
            </a:r>
            <a:endParaRPr sz="1100">
              <a:solidFill>
                <a:srgbClr val="53585F"/>
              </a:solidFill>
              <a:latin typeface="Roboto"/>
              <a:ea typeface="Roboto"/>
              <a:cs typeface="Roboto"/>
              <a:sym typeface="Roboto"/>
            </a:endParaRPr>
          </a:p>
        </p:txBody>
      </p:sp>
      <p:sp>
        <p:nvSpPr>
          <p:cNvPr id="557" name="Google Shape;557;p62"/>
          <p:cNvSpPr txBox="1"/>
          <p:nvPr/>
        </p:nvSpPr>
        <p:spPr>
          <a:xfrm>
            <a:off x="6404425" y="2897238"/>
            <a:ext cx="2294100" cy="6897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800"/>
              </a:spcBef>
              <a:spcAft>
                <a:spcPts val="300"/>
              </a:spcAft>
              <a:buNone/>
            </a:pPr>
            <a:r>
              <a:rPr b="1" lang="en">
                <a:solidFill>
                  <a:schemeClr val="lt1"/>
                </a:solidFill>
                <a:latin typeface="Roboto"/>
                <a:ea typeface="Roboto"/>
                <a:cs typeface="Roboto"/>
                <a:sym typeface="Roboto"/>
              </a:rPr>
              <a:t>Encourage using local commit verification</a:t>
            </a:r>
            <a:endParaRPr sz="1100">
              <a:solidFill>
                <a:srgbClr val="53585F"/>
              </a:solidFill>
              <a:latin typeface="Roboto"/>
              <a:ea typeface="Roboto"/>
              <a:cs typeface="Roboto"/>
              <a:sym typeface="Roboto"/>
            </a:endParaRPr>
          </a:p>
        </p:txBody>
      </p:sp>
      <p:pic>
        <p:nvPicPr>
          <p:cNvPr id="558" name="Google Shape;558;p62"/>
          <p:cNvPicPr preferRelativeResize="0"/>
          <p:nvPr/>
        </p:nvPicPr>
        <p:blipFill>
          <a:blip r:embed="rId5">
            <a:alphaModFix/>
          </a:blip>
          <a:stretch>
            <a:fillRect/>
          </a:stretch>
        </p:blipFill>
        <p:spPr>
          <a:xfrm>
            <a:off x="6996689" y="2025162"/>
            <a:ext cx="1109559" cy="85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1000"/>
                                        <p:tgtEl>
                                          <p:spTgt spid="553"/>
                                        </p:tgtEl>
                                      </p:cBhvr>
                                    </p:animEffect>
                                  </p:childTnLst>
                                </p:cTn>
                              </p:par>
                              <p:par>
                                <p:cTn fill="hold" nodeType="with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1000"/>
                                        <p:tgtEl>
                                          <p:spTgt spid="5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1000"/>
                                        <p:tgtEl>
                                          <p:spTgt spid="554"/>
                                        </p:tgtEl>
                                      </p:cBhvr>
                                    </p:animEffect>
                                  </p:childTnLst>
                                </p:cTn>
                              </p:par>
                              <p:par>
                                <p:cTn fill="hold" nodeType="withEffect" presetClass="entr" presetID="10" presetSubtype="0">
                                  <p:stCondLst>
                                    <p:cond delay="0"/>
                                  </p:stCondLst>
                                  <p:childTnLst>
                                    <p:set>
                                      <p:cBhvr>
                                        <p:cTn dur="1" fill="hold">
                                          <p:stCondLst>
                                            <p:cond delay="0"/>
                                          </p:stCondLst>
                                        </p:cTn>
                                        <p:tgtEl>
                                          <p:spTgt spid="556"/>
                                        </p:tgtEl>
                                        <p:attrNameLst>
                                          <p:attrName>style.visibility</p:attrName>
                                        </p:attrNameLst>
                                      </p:cBhvr>
                                      <p:to>
                                        <p:strVal val="visible"/>
                                      </p:to>
                                    </p:set>
                                    <p:animEffect filter="fade" transition="in">
                                      <p:cBhvr>
                                        <p:cTn dur="1000"/>
                                        <p:tgtEl>
                                          <p:spTgt spid="5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1000"/>
                                        <p:tgtEl>
                                          <p:spTgt spid="558"/>
                                        </p:tgtEl>
                                      </p:cBhvr>
                                    </p:animEffect>
                                  </p:childTnLst>
                                </p:cTn>
                              </p:par>
                              <p:par>
                                <p:cTn fill="hold" nodeType="with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1000"/>
                                        <p:tgtEl>
                                          <p:spTgt spid="5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2" name="Shape 562"/>
        <p:cNvGrpSpPr/>
        <p:nvPr/>
      </p:nvGrpSpPr>
      <p:grpSpPr>
        <a:xfrm>
          <a:off x="0" y="0"/>
          <a:ext cx="0" cy="0"/>
          <a:chOff x="0" y="0"/>
          <a:chExt cx="0" cy="0"/>
        </a:xfrm>
      </p:grpSpPr>
      <p:sp>
        <p:nvSpPr>
          <p:cNvPr id="563" name="Google Shape;563;p63"/>
          <p:cNvSpPr txBox="1"/>
          <p:nvPr>
            <p:ph idx="1" type="body"/>
          </p:nvPr>
        </p:nvSpPr>
        <p:spPr>
          <a:xfrm>
            <a:off x="342900" y="252956"/>
            <a:ext cx="7877700" cy="32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58AEE1"/>
              </a:buClr>
              <a:buSzPts val="2300"/>
              <a:buFont typeface="Arial"/>
              <a:buNone/>
            </a:pPr>
            <a:r>
              <a:rPr b="1" lang="en" sz="2700">
                <a:solidFill>
                  <a:schemeClr val="lt1"/>
                </a:solidFill>
                <a:latin typeface="Roboto"/>
                <a:ea typeface="Roboto"/>
                <a:cs typeface="Roboto"/>
                <a:sym typeface="Roboto"/>
              </a:rPr>
              <a:t>Introducing commit policies to your team</a:t>
            </a:r>
            <a:endParaRPr b="1" sz="2700">
              <a:solidFill>
                <a:schemeClr val="lt1"/>
              </a:solidFill>
              <a:latin typeface="Roboto"/>
              <a:ea typeface="Roboto"/>
              <a:cs typeface="Roboto"/>
              <a:sym typeface="Roboto"/>
            </a:endParaRPr>
          </a:p>
        </p:txBody>
      </p:sp>
      <p:sp>
        <p:nvSpPr>
          <p:cNvPr id="564" name="Google Shape;564;p63"/>
          <p:cNvSpPr txBox="1"/>
          <p:nvPr/>
        </p:nvSpPr>
        <p:spPr>
          <a:xfrm>
            <a:off x="342900" y="644000"/>
            <a:ext cx="8391600" cy="226800"/>
          </a:xfrm>
          <a:prstGeom prst="rect">
            <a:avLst/>
          </a:prstGeom>
          <a:noFill/>
          <a:ln>
            <a:noFill/>
          </a:ln>
        </p:spPr>
        <p:txBody>
          <a:bodyPr anchorCtr="0" anchor="t" bIns="26775" lIns="26775" spcFirstLastPara="1" rIns="26775" wrap="square" tIns="26775">
            <a:noAutofit/>
          </a:bodyPr>
          <a:lstStyle/>
          <a:p>
            <a:pPr indent="0" lvl="0" marL="0" rtl="0" algn="l">
              <a:lnSpc>
                <a:spcPct val="110000"/>
              </a:lnSpc>
              <a:spcBef>
                <a:spcPts val="0"/>
              </a:spcBef>
              <a:spcAft>
                <a:spcPts val="0"/>
              </a:spcAft>
              <a:buSzPts val="900"/>
              <a:buNone/>
            </a:pPr>
            <a:r>
              <a:rPr lang="en">
                <a:solidFill>
                  <a:schemeClr val="dk2"/>
                </a:solidFill>
                <a:latin typeface="Roboto"/>
                <a:ea typeface="Roboto"/>
                <a:cs typeface="Roboto"/>
                <a:sym typeface="Roboto"/>
              </a:rPr>
              <a:t>Use the Team Playbook by Atlassian</a:t>
            </a:r>
            <a:endParaRPr sz="1400">
              <a:solidFill>
                <a:schemeClr val="dk2"/>
              </a:solidFill>
              <a:latin typeface="Roboto"/>
              <a:ea typeface="Roboto"/>
              <a:cs typeface="Roboto"/>
              <a:sym typeface="Roboto"/>
            </a:endParaRPr>
          </a:p>
        </p:txBody>
      </p:sp>
      <p:pic>
        <p:nvPicPr>
          <p:cNvPr id="565" name="Google Shape;565;p63"/>
          <p:cNvPicPr preferRelativeResize="0"/>
          <p:nvPr/>
        </p:nvPicPr>
        <p:blipFill>
          <a:blip r:embed="rId3">
            <a:alphaModFix/>
          </a:blip>
          <a:stretch>
            <a:fillRect/>
          </a:stretch>
        </p:blipFill>
        <p:spPr>
          <a:xfrm>
            <a:off x="2997188" y="2136375"/>
            <a:ext cx="3040926" cy="2593524"/>
          </a:xfrm>
          <a:prstGeom prst="rect">
            <a:avLst/>
          </a:prstGeom>
          <a:noFill/>
          <a:ln>
            <a:noFill/>
          </a:ln>
          <a:effectLst>
            <a:outerShdw blurRad="600075" rotWithShape="0" algn="bl" dir="3600000" dist="76200">
              <a:srgbClr val="000000">
                <a:alpha val="20000"/>
              </a:srgbClr>
            </a:outerShdw>
          </a:effectLst>
        </p:spPr>
      </p:pic>
      <p:sp>
        <p:nvSpPr>
          <p:cNvPr id="566" name="Google Shape;566;p63"/>
          <p:cNvSpPr txBox="1"/>
          <p:nvPr/>
        </p:nvSpPr>
        <p:spPr>
          <a:xfrm>
            <a:off x="688950" y="1035400"/>
            <a:ext cx="7766100" cy="835800"/>
          </a:xfrm>
          <a:prstGeom prst="rect">
            <a:avLst/>
          </a:prstGeom>
          <a:noFill/>
          <a:ln>
            <a:noFill/>
          </a:ln>
        </p:spPr>
        <p:txBody>
          <a:bodyPr anchorCtr="0" anchor="t" bIns="34275" lIns="34275" spcFirstLastPara="1" rIns="34275" wrap="square" tIns="34275">
            <a:noAutofit/>
          </a:bodyPr>
          <a:lstStyle/>
          <a:p>
            <a:pPr indent="0" lvl="0" marL="0" rtl="0" algn="ctr">
              <a:lnSpc>
                <a:spcPct val="100000"/>
              </a:lnSpc>
              <a:spcBef>
                <a:spcPts val="800"/>
              </a:spcBef>
              <a:spcAft>
                <a:spcPts val="0"/>
              </a:spcAft>
              <a:buNone/>
            </a:pPr>
            <a:r>
              <a:rPr b="1" lang="en" sz="1800">
                <a:solidFill>
                  <a:srgbClr val="1C3B71"/>
                </a:solidFill>
                <a:latin typeface="Roboto"/>
                <a:ea typeface="Roboto"/>
                <a:cs typeface="Roboto"/>
                <a:sym typeface="Roboto"/>
              </a:rPr>
              <a:t>Use the 5 “Whys” Analysis</a:t>
            </a:r>
            <a:endParaRPr b="1" sz="1800">
              <a:solidFill>
                <a:srgbClr val="1C3B71"/>
              </a:solidFill>
              <a:latin typeface="Roboto"/>
              <a:ea typeface="Roboto"/>
              <a:cs typeface="Roboto"/>
              <a:sym typeface="Roboto"/>
            </a:endParaRPr>
          </a:p>
          <a:p>
            <a:pPr indent="0" lvl="0" marL="0" rtl="0" algn="ctr">
              <a:lnSpc>
                <a:spcPct val="150000"/>
              </a:lnSpc>
              <a:spcBef>
                <a:spcPts val="800"/>
              </a:spcBef>
              <a:spcAft>
                <a:spcPts val="0"/>
              </a:spcAft>
              <a:buNone/>
            </a:pPr>
            <a:r>
              <a:rPr b="1" lang="en">
                <a:solidFill>
                  <a:schemeClr val="dk2"/>
                </a:solidFill>
                <a:latin typeface="Roboto"/>
                <a:ea typeface="Roboto"/>
                <a:cs typeface="Roboto"/>
                <a:sym typeface="Roboto"/>
              </a:rPr>
              <a:t>https://www.atlassian.com/team-playbook</a:t>
            </a:r>
            <a:endParaRPr b="1">
              <a:solidFill>
                <a:schemeClr val="dk2"/>
              </a:solidFill>
              <a:latin typeface="Roboto"/>
              <a:ea typeface="Roboto"/>
              <a:cs typeface="Roboto"/>
              <a:sym typeface="Roboto"/>
            </a:endParaRPr>
          </a:p>
          <a:p>
            <a:pPr indent="0" lvl="0" marL="457200" rtl="0" algn="l">
              <a:lnSpc>
                <a:spcPct val="150000"/>
              </a:lnSpc>
              <a:spcBef>
                <a:spcPts val="800"/>
              </a:spcBef>
              <a:spcAft>
                <a:spcPts val="300"/>
              </a:spcAft>
              <a:buNone/>
            </a:pPr>
            <a:r>
              <a:t/>
            </a:r>
            <a:endParaRPr b="1" sz="900">
              <a:solidFill>
                <a:srgbClr val="53585F"/>
              </a:solidFill>
              <a:latin typeface="Roboto Mono"/>
              <a:ea typeface="Roboto Mono"/>
              <a:cs typeface="Roboto Mono"/>
              <a:sym typeface="Roboto Mon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0" name="Shape 570"/>
        <p:cNvGrpSpPr/>
        <p:nvPr/>
      </p:nvGrpSpPr>
      <p:grpSpPr>
        <a:xfrm>
          <a:off x="0" y="0"/>
          <a:ext cx="0" cy="0"/>
          <a:chOff x="0" y="0"/>
          <a:chExt cx="0" cy="0"/>
        </a:xfrm>
      </p:grpSpPr>
      <p:sp>
        <p:nvSpPr>
          <p:cNvPr id="571" name="Google Shape;571;p64"/>
          <p:cNvSpPr txBox="1"/>
          <p:nvPr>
            <p:ph idx="1" type="body"/>
          </p:nvPr>
        </p:nvSpPr>
        <p:spPr>
          <a:xfrm>
            <a:off x="2922075" y="4383272"/>
            <a:ext cx="3299700" cy="227700"/>
          </a:xfrm>
          <a:prstGeom prst="rect">
            <a:avLst/>
          </a:prstGeom>
          <a:noFill/>
          <a:ln>
            <a:noFill/>
          </a:ln>
        </p:spPr>
        <p:txBody>
          <a:bodyPr anchorCtr="0" anchor="t" bIns="17150" lIns="34275" spcFirstLastPara="1" rIns="34275" wrap="square" tIns="17150">
            <a:noAutofit/>
          </a:bodyPr>
          <a:lstStyle/>
          <a:p>
            <a:pPr indent="0" lvl="0" marL="0" marR="0" rtl="0" algn="ctr">
              <a:spcBef>
                <a:spcPts val="0"/>
              </a:spcBef>
              <a:spcAft>
                <a:spcPts val="0"/>
              </a:spcAft>
              <a:buClr>
                <a:srgbClr val="205080"/>
              </a:buClr>
              <a:buSzPts val="800"/>
              <a:buFont typeface="Helvetica Neue"/>
              <a:buNone/>
            </a:pPr>
            <a:r>
              <a:rPr lang="en">
                <a:solidFill>
                  <a:schemeClr val="lt1"/>
                </a:solidFill>
                <a:latin typeface="Roboto"/>
                <a:ea typeface="Roboto"/>
                <a:cs typeface="Roboto"/>
                <a:sym typeface="Roboto"/>
              </a:rPr>
              <a:t>Levente Szabo</a:t>
            </a:r>
            <a:r>
              <a:rPr i="0" lang="en" sz="1100" u="none" cap="none" strike="noStrike">
                <a:solidFill>
                  <a:schemeClr val="lt1"/>
                </a:solidFill>
                <a:latin typeface="Roboto"/>
                <a:ea typeface="Roboto"/>
                <a:cs typeface="Roboto"/>
                <a:sym typeface="Roboto"/>
              </a:rPr>
              <a:t> • </a:t>
            </a:r>
            <a:r>
              <a:rPr lang="en">
                <a:solidFill>
                  <a:schemeClr val="lt1"/>
                </a:solidFill>
                <a:latin typeface="Roboto"/>
                <a:ea typeface="Roboto"/>
                <a:cs typeface="Roboto"/>
                <a:sym typeface="Roboto"/>
              </a:rPr>
              <a:t>levente.szabo@midori-global.com</a:t>
            </a:r>
            <a:endParaRPr i="0" sz="1100" u="none" cap="none" strike="noStrike">
              <a:solidFill>
                <a:schemeClr val="lt1"/>
              </a:solidFill>
              <a:latin typeface="Roboto"/>
              <a:ea typeface="Roboto"/>
              <a:cs typeface="Roboto"/>
              <a:sym typeface="Roboto"/>
            </a:endParaRPr>
          </a:p>
        </p:txBody>
      </p:sp>
      <p:sp>
        <p:nvSpPr>
          <p:cNvPr id="572" name="Google Shape;572;p64"/>
          <p:cNvSpPr txBox="1"/>
          <p:nvPr>
            <p:ph type="title"/>
          </p:nvPr>
        </p:nvSpPr>
        <p:spPr>
          <a:xfrm>
            <a:off x="3409875" y="2125744"/>
            <a:ext cx="2324100" cy="441000"/>
          </a:xfrm>
          <a:prstGeom prst="rect">
            <a:avLst/>
          </a:prstGeom>
          <a:noFill/>
          <a:ln>
            <a:noFill/>
          </a:ln>
        </p:spPr>
        <p:txBody>
          <a:bodyPr anchorCtr="0" anchor="t" bIns="17150" lIns="34275" spcFirstLastPara="1" rIns="34275" wrap="square" tIns="17150">
            <a:noAutofit/>
          </a:bodyPr>
          <a:lstStyle/>
          <a:p>
            <a:pPr indent="0" lvl="0" marL="0" marR="0" rtl="0" algn="ctr">
              <a:spcBef>
                <a:spcPts val="0"/>
              </a:spcBef>
              <a:spcAft>
                <a:spcPts val="0"/>
              </a:spcAft>
              <a:buNone/>
            </a:pPr>
            <a:r>
              <a:rPr b="1" i="0" lang="en" sz="2800" u="none" cap="none" strike="noStrike">
                <a:solidFill>
                  <a:srgbClr val="205080"/>
                </a:solidFill>
                <a:latin typeface="Roboto"/>
                <a:ea typeface="Roboto"/>
                <a:cs typeface="Roboto"/>
                <a:sym typeface="Roboto"/>
              </a:rPr>
              <a:t>Thank you!</a:t>
            </a:r>
            <a:endParaRPr b="1" i="0" sz="2800" u="none" cap="none" strike="noStrike">
              <a:solidFill>
                <a:srgbClr val="205080"/>
              </a:solidFill>
              <a:latin typeface="Roboto"/>
              <a:ea typeface="Roboto"/>
              <a:cs typeface="Roboto"/>
              <a:sym typeface="Roboto"/>
            </a:endParaRPr>
          </a:p>
        </p:txBody>
      </p:sp>
      <p:pic>
        <p:nvPicPr>
          <p:cNvPr descr="midori-logo-1024.png" id="573" name="Google Shape;573;p64"/>
          <p:cNvPicPr preferRelativeResize="0"/>
          <p:nvPr/>
        </p:nvPicPr>
        <p:blipFill rotWithShape="1">
          <a:blip r:embed="rId3">
            <a:alphaModFix/>
          </a:blip>
          <a:srcRect b="37249" l="0" r="0" t="38071"/>
          <a:stretch/>
        </p:blipFill>
        <p:spPr>
          <a:xfrm>
            <a:off x="3455508" y="477609"/>
            <a:ext cx="2232993" cy="551091"/>
          </a:xfrm>
          <a:prstGeom prst="rect">
            <a:avLst/>
          </a:prstGeom>
          <a:noFill/>
          <a:ln>
            <a:noFill/>
          </a:ln>
        </p:spPr>
      </p:pic>
      <p:pic>
        <p:nvPicPr>
          <p:cNvPr id="574" name="Google Shape;574;p64"/>
          <p:cNvPicPr preferRelativeResize="0"/>
          <p:nvPr/>
        </p:nvPicPr>
        <p:blipFill>
          <a:blip r:embed="rId4">
            <a:alphaModFix/>
          </a:blip>
          <a:stretch>
            <a:fillRect/>
          </a:stretch>
        </p:blipFill>
        <p:spPr>
          <a:xfrm>
            <a:off x="4205775" y="3539231"/>
            <a:ext cx="732440" cy="72473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8" name="Shape 578"/>
        <p:cNvGrpSpPr/>
        <p:nvPr/>
      </p:nvGrpSpPr>
      <p:grpSpPr>
        <a:xfrm>
          <a:off x="0" y="0"/>
          <a:ext cx="0" cy="0"/>
          <a:chOff x="0" y="0"/>
          <a:chExt cx="0" cy="0"/>
        </a:xfrm>
      </p:grpSpPr>
      <p:sp>
        <p:nvSpPr>
          <p:cNvPr id="579" name="Google Shape;579;p65"/>
          <p:cNvSpPr txBox="1"/>
          <p:nvPr>
            <p:ph type="title"/>
          </p:nvPr>
        </p:nvSpPr>
        <p:spPr>
          <a:xfrm>
            <a:off x="1939331" y="1394944"/>
            <a:ext cx="5265300" cy="441000"/>
          </a:xfrm>
          <a:prstGeom prst="rect">
            <a:avLst/>
          </a:prstGeom>
          <a:noFill/>
          <a:ln>
            <a:noFill/>
          </a:ln>
        </p:spPr>
        <p:txBody>
          <a:bodyPr anchorCtr="0" anchor="t" bIns="17150" lIns="34275" spcFirstLastPara="1" rIns="34275" wrap="square" tIns="17150">
            <a:noAutofit/>
          </a:bodyPr>
          <a:lstStyle/>
          <a:p>
            <a:pPr indent="0" lvl="0" marL="0" marR="0" rtl="0" algn="ctr">
              <a:spcBef>
                <a:spcPts val="0"/>
              </a:spcBef>
              <a:spcAft>
                <a:spcPts val="0"/>
              </a:spcAft>
              <a:buNone/>
            </a:pPr>
            <a:r>
              <a:rPr b="1" lang="en" sz="2800">
                <a:latin typeface="Roboto"/>
                <a:ea typeface="Roboto"/>
                <a:cs typeface="Roboto"/>
                <a:sym typeface="Roboto"/>
              </a:rPr>
              <a:t>T</a:t>
            </a:r>
            <a:r>
              <a:rPr b="1" i="0" lang="en" sz="2800" u="none" cap="none" strike="noStrike">
                <a:solidFill>
                  <a:srgbClr val="205080"/>
                </a:solidFill>
                <a:latin typeface="Roboto"/>
                <a:ea typeface="Roboto"/>
                <a:cs typeface="Roboto"/>
                <a:sym typeface="Roboto"/>
              </a:rPr>
              <a:t>ry </a:t>
            </a:r>
            <a:r>
              <a:rPr b="1" lang="en" sz="2800">
                <a:latin typeface="Roboto"/>
                <a:ea typeface="Roboto"/>
                <a:cs typeface="Roboto"/>
                <a:sym typeface="Roboto"/>
              </a:rPr>
              <a:t>o</a:t>
            </a:r>
            <a:r>
              <a:rPr b="1" i="0" lang="en" sz="2800" u="none" cap="none" strike="noStrike">
                <a:solidFill>
                  <a:srgbClr val="205080"/>
                </a:solidFill>
                <a:latin typeface="Roboto"/>
                <a:ea typeface="Roboto"/>
                <a:cs typeface="Roboto"/>
                <a:sym typeface="Roboto"/>
              </a:rPr>
              <a:t>ur other </a:t>
            </a:r>
            <a:r>
              <a:rPr b="1" lang="en" sz="2800">
                <a:latin typeface="Roboto"/>
                <a:ea typeface="Roboto"/>
                <a:cs typeface="Roboto"/>
                <a:sym typeface="Roboto"/>
              </a:rPr>
              <a:t>apps, too (free)!</a:t>
            </a:r>
            <a:endParaRPr b="1" i="0" sz="2800" u="none" cap="none" strike="noStrike">
              <a:solidFill>
                <a:srgbClr val="205080"/>
              </a:solidFill>
              <a:latin typeface="Roboto"/>
              <a:ea typeface="Roboto"/>
              <a:cs typeface="Roboto"/>
              <a:sym typeface="Roboto"/>
            </a:endParaRPr>
          </a:p>
        </p:txBody>
      </p:sp>
      <p:pic>
        <p:nvPicPr>
          <p:cNvPr id="580" name="Google Shape;580;p65"/>
          <p:cNvPicPr preferRelativeResize="0"/>
          <p:nvPr/>
        </p:nvPicPr>
        <p:blipFill rotWithShape="1">
          <a:blip r:embed="rId3">
            <a:alphaModFix/>
          </a:blip>
          <a:srcRect b="0" l="0" r="0" t="0"/>
          <a:stretch/>
        </p:blipFill>
        <p:spPr>
          <a:xfrm>
            <a:off x="4279036" y="2724630"/>
            <a:ext cx="594028" cy="594028"/>
          </a:xfrm>
          <a:prstGeom prst="rect">
            <a:avLst/>
          </a:prstGeom>
          <a:noFill/>
          <a:ln>
            <a:noFill/>
          </a:ln>
        </p:spPr>
      </p:pic>
      <p:pic>
        <p:nvPicPr>
          <p:cNvPr id="581" name="Google Shape;581;p65"/>
          <p:cNvPicPr preferRelativeResize="0"/>
          <p:nvPr/>
        </p:nvPicPr>
        <p:blipFill rotWithShape="1">
          <a:blip r:embed="rId4">
            <a:alphaModFix/>
          </a:blip>
          <a:srcRect b="0" l="0" r="0" t="0"/>
          <a:stretch/>
        </p:blipFill>
        <p:spPr>
          <a:xfrm>
            <a:off x="1345307" y="2724634"/>
            <a:ext cx="594028" cy="594019"/>
          </a:xfrm>
          <a:prstGeom prst="rect">
            <a:avLst/>
          </a:prstGeom>
          <a:noFill/>
          <a:ln>
            <a:noFill/>
          </a:ln>
        </p:spPr>
      </p:pic>
      <p:sp>
        <p:nvSpPr>
          <p:cNvPr id="582" name="Google Shape;582;p65"/>
          <p:cNvSpPr txBox="1"/>
          <p:nvPr/>
        </p:nvSpPr>
        <p:spPr>
          <a:xfrm>
            <a:off x="488963" y="3420575"/>
            <a:ext cx="2306700" cy="2370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None/>
            </a:pPr>
            <a:r>
              <a:rPr b="1" lang="en">
                <a:solidFill>
                  <a:schemeClr val="lt1"/>
                </a:solidFill>
                <a:latin typeface="Roboto"/>
                <a:ea typeface="Roboto"/>
                <a:cs typeface="Roboto"/>
                <a:sym typeface="Roboto"/>
              </a:rPr>
              <a:t>Better PDF Exporter for Jira</a:t>
            </a:r>
            <a:endParaRPr b="1" sz="1400">
              <a:solidFill>
                <a:schemeClr val="lt1"/>
              </a:solidFill>
              <a:latin typeface="Roboto"/>
              <a:ea typeface="Roboto"/>
              <a:cs typeface="Roboto"/>
              <a:sym typeface="Roboto"/>
            </a:endParaRPr>
          </a:p>
        </p:txBody>
      </p:sp>
      <p:sp>
        <p:nvSpPr>
          <p:cNvPr id="583" name="Google Shape;583;p65"/>
          <p:cNvSpPr txBox="1"/>
          <p:nvPr/>
        </p:nvSpPr>
        <p:spPr>
          <a:xfrm>
            <a:off x="3408150" y="3420563"/>
            <a:ext cx="2454600" cy="2370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100"/>
              <a:buFont typeface="Arial"/>
              <a:buNone/>
            </a:pPr>
            <a:r>
              <a:rPr b="1" lang="en">
                <a:solidFill>
                  <a:schemeClr val="lt1"/>
                </a:solidFill>
                <a:latin typeface="Roboto"/>
                <a:ea typeface="Roboto"/>
                <a:cs typeface="Roboto"/>
                <a:sym typeface="Roboto"/>
              </a:rPr>
              <a:t>Better Excel Exporter for Jira</a:t>
            </a:r>
            <a:endParaRPr b="1" sz="1400">
              <a:solidFill>
                <a:schemeClr val="lt1"/>
              </a:solidFill>
              <a:latin typeface="Roboto"/>
              <a:ea typeface="Roboto"/>
              <a:cs typeface="Roboto"/>
              <a:sym typeface="Roboto"/>
            </a:endParaRPr>
          </a:p>
        </p:txBody>
      </p:sp>
      <p:sp>
        <p:nvSpPr>
          <p:cNvPr id="584" name="Google Shape;584;p65"/>
          <p:cNvSpPr txBox="1"/>
          <p:nvPr/>
        </p:nvSpPr>
        <p:spPr>
          <a:xfrm>
            <a:off x="745625" y="3759500"/>
            <a:ext cx="1855500" cy="594000"/>
          </a:xfrm>
          <a:prstGeom prst="rect">
            <a:avLst/>
          </a:prstGeom>
          <a:noFill/>
          <a:ln>
            <a:noFill/>
          </a:ln>
        </p:spPr>
        <p:txBody>
          <a:bodyPr anchorCtr="0" anchor="t" bIns="34275" lIns="34275" spcFirstLastPara="1" rIns="34275" wrap="square" tIns="34275">
            <a:noAutofit/>
          </a:bodyPr>
          <a:lstStyle/>
          <a:p>
            <a:pPr indent="0" lvl="0" marL="0" rtl="0" algn="ctr">
              <a:lnSpc>
                <a:spcPct val="110000"/>
              </a:lnSpc>
              <a:spcBef>
                <a:spcPts val="0"/>
              </a:spcBef>
              <a:spcAft>
                <a:spcPts val="0"/>
              </a:spcAft>
              <a:buNone/>
            </a:pPr>
            <a:r>
              <a:rPr lang="en" sz="1100">
                <a:solidFill>
                  <a:schemeClr val="dk2"/>
                </a:solidFill>
                <a:latin typeface="Roboto"/>
                <a:ea typeface="Roboto"/>
                <a:cs typeface="Roboto"/>
                <a:sym typeface="Roboto"/>
              </a:rPr>
              <a:t>Easy emailing, sharing, archiving, printing for Jira data</a:t>
            </a:r>
            <a:endParaRPr sz="1100">
              <a:solidFill>
                <a:schemeClr val="dk2"/>
              </a:solidFill>
              <a:latin typeface="Roboto"/>
              <a:ea typeface="Roboto"/>
              <a:cs typeface="Roboto"/>
              <a:sym typeface="Roboto"/>
            </a:endParaRPr>
          </a:p>
        </p:txBody>
      </p:sp>
      <p:sp>
        <p:nvSpPr>
          <p:cNvPr id="585" name="Google Shape;585;p65"/>
          <p:cNvSpPr txBox="1"/>
          <p:nvPr/>
        </p:nvSpPr>
        <p:spPr>
          <a:xfrm>
            <a:off x="3648325" y="3759499"/>
            <a:ext cx="1790100" cy="7776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None/>
            </a:pPr>
            <a:r>
              <a:rPr lang="en" sz="1100">
                <a:solidFill>
                  <a:schemeClr val="dk2"/>
                </a:solidFill>
                <a:latin typeface="Roboto"/>
                <a:ea typeface="Roboto"/>
                <a:cs typeface="Roboto"/>
                <a:sym typeface="Roboto"/>
              </a:rPr>
              <a:t>Full-blown native Excel exports, spreadsheet reports and Business Intelligence for Jira</a:t>
            </a:r>
            <a:endParaRPr sz="1100">
              <a:solidFill>
                <a:schemeClr val="dk2"/>
              </a:solidFill>
              <a:latin typeface="Roboto"/>
              <a:ea typeface="Roboto"/>
              <a:cs typeface="Roboto"/>
              <a:sym typeface="Roboto"/>
            </a:endParaRPr>
          </a:p>
        </p:txBody>
      </p:sp>
      <p:pic>
        <p:nvPicPr>
          <p:cNvPr descr="midori-logo-1024.png" id="586" name="Google Shape;586;p65"/>
          <p:cNvPicPr preferRelativeResize="0"/>
          <p:nvPr/>
        </p:nvPicPr>
        <p:blipFill rotWithShape="1">
          <a:blip r:embed="rId5">
            <a:alphaModFix/>
          </a:blip>
          <a:srcRect b="37249" l="0" r="0" t="38071"/>
          <a:stretch/>
        </p:blipFill>
        <p:spPr>
          <a:xfrm>
            <a:off x="3883340" y="605578"/>
            <a:ext cx="1321605" cy="326167"/>
          </a:xfrm>
          <a:prstGeom prst="rect">
            <a:avLst/>
          </a:prstGeom>
          <a:noFill/>
          <a:ln>
            <a:noFill/>
          </a:ln>
        </p:spPr>
      </p:pic>
      <p:pic>
        <p:nvPicPr>
          <p:cNvPr id="587" name="Google Shape;587;p65"/>
          <p:cNvPicPr preferRelativeResize="0"/>
          <p:nvPr/>
        </p:nvPicPr>
        <p:blipFill>
          <a:blip r:embed="rId6">
            <a:alphaModFix/>
          </a:blip>
          <a:stretch>
            <a:fillRect/>
          </a:stretch>
        </p:blipFill>
        <p:spPr>
          <a:xfrm>
            <a:off x="7181736" y="2722305"/>
            <a:ext cx="594028" cy="594028"/>
          </a:xfrm>
          <a:prstGeom prst="rect">
            <a:avLst/>
          </a:prstGeom>
          <a:noFill/>
          <a:ln>
            <a:noFill/>
          </a:ln>
        </p:spPr>
      </p:pic>
      <p:sp>
        <p:nvSpPr>
          <p:cNvPr id="588" name="Google Shape;588;p65"/>
          <p:cNvSpPr txBox="1"/>
          <p:nvPr/>
        </p:nvSpPr>
        <p:spPr>
          <a:xfrm>
            <a:off x="6444200" y="3415913"/>
            <a:ext cx="2069100" cy="4410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None/>
            </a:pPr>
            <a:r>
              <a:rPr b="1" lang="en">
                <a:solidFill>
                  <a:srgbClr val="1C3B71"/>
                </a:solidFill>
                <a:latin typeface="Roboto"/>
                <a:ea typeface="Roboto"/>
                <a:cs typeface="Roboto"/>
                <a:sym typeface="Roboto"/>
              </a:rPr>
              <a:t>Better Content </a:t>
            </a:r>
            <a:r>
              <a:rPr b="1" lang="en" sz="1400">
                <a:solidFill>
                  <a:srgbClr val="1C3B71"/>
                </a:solidFill>
                <a:latin typeface="Roboto"/>
                <a:ea typeface="Roboto"/>
                <a:cs typeface="Roboto"/>
                <a:sym typeface="Roboto"/>
              </a:rPr>
              <a:t>Archiving</a:t>
            </a:r>
            <a:endParaRPr b="1">
              <a:solidFill>
                <a:srgbClr val="1C3B71"/>
              </a:solidFill>
              <a:latin typeface="Roboto"/>
              <a:ea typeface="Roboto"/>
              <a:cs typeface="Roboto"/>
              <a:sym typeface="Roboto"/>
            </a:endParaRPr>
          </a:p>
          <a:p>
            <a:pPr indent="0" lvl="0" marL="0" rtl="0" algn="ctr">
              <a:spcBef>
                <a:spcPts val="0"/>
              </a:spcBef>
              <a:spcAft>
                <a:spcPts val="0"/>
              </a:spcAft>
              <a:buNone/>
            </a:pPr>
            <a:r>
              <a:rPr b="1" lang="en" sz="1400">
                <a:solidFill>
                  <a:srgbClr val="1C3B71"/>
                </a:solidFill>
                <a:latin typeface="Roboto"/>
                <a:ea typeface="Roboto"/>
                <a:cs typeface="Roboto"/>
                <a:sym typeface="Roboto"/>
              </a:rPr>
              <a:t>for Confluence</a:t>
            </a:r>
            <a:endParaRPr b="1" sz="1400">
              <a:solidFill>
                <a:srgbClr val="1C3B71"/>
              </a:solidFill>
              <a:latin typeface="Roboto"/>
              <a:ea typeface="Roboto"/>
              <a:cs typeface="Roboto"/>
              <a:sym typeface="Roboto"/>
            </a:endParaRPr>
          </a:p>
        </p:txBody>
      </p:sp>
      <p:sp>
        <p:nvSpPr>
          <p:cNvPr id="589" name="Google Shape;589;p65"/>
          <p:cNvSpPr txBox="1"/>
          <p:nvPr/>
        </p:nvSpPr>
        <p:spPr>
          <a:xfrm>
            <a:off x="6583700" y="3956499"/>
            <a:ext cx="1790100" cy="7734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None/>
            </a:pPr>
            <a:r>
              <a:rPr lang="en" sz="1100">
                <a:solidFill>
                  <a:srgbClr val="53585F"/>
                </a:solidFill>
                <a:latin typeface="Roboto"/>
                <a:ea typeface="Roboto"/>
                <a:cs typeface="Roboto"/>
                <a:sym typeface="Roboto"/>
              </a:rPr>
              <a:t>Usage tracking, expiration, review workflow, retention and clean-up for your Confluence pages</a:t>
            </a:r>
            <a:br>
              <a:rPr lang="en" sz="1100">
                <a:solidFill>
                  <a:srgbClr val="53585F"/>
                </a:solidFill>
                <a:latin typeface="Roboto"/>
                <a:ea typeface="Roboto"/>
                <a:cs typeface="Roboto"/>
                <a:sym typeface="Roboto"/>
              </a:rPr>
            </a:br>
            <a:endParaRPr sz="1100">
              <a:solidFill>
                <a:srgbClr val="53585F"/>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lack">
  <a:themeElements>
    <a:clrScheme name="Custom 3">
      <a:dk1>
        <a:srgbClr val="000000"/>
      </a:dk1>
      <a:lt1>
        <a:srgbClr val="1C3B71"/>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